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2.xml" ContentType="application/inkml+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3.xml" ContentType="application/inkml+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ink/ink4.xml" ContentType="application/inkml+xml"/>
  <Override PartName="/ppt/ink/ink5.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35"/>
  </p:notesMasterIdLst>
  <p:sldIdLst>
    <p:sldId id="256" r:id="rId2"/>
    <p:sldId id="257" r:id="rId3"/>
    <p:sldId id="259" r:id="rId4"/>
    <p:sldId id="258" r:id="rId5"/>
    <p:sldId id="260" r:id="rId6"/>
    <p:sldId id="262" r:id="rId7"/>
    <p:sldId id="263" r:id="rId8"/>
    <p:sldId id="265" r:id="rId9"/>
    <p:sldId id="264" r:id="rId10"/>
    <p:sldId id="266" r:id="rId11"/>
    <p:sldId id="267" r:id="rId12"/>
    <p:sldId id="271" r:id="rId13"/>
    <p:sldId id="269" r:id="rId14"/>
    <p:sldId id="277" r:id="rId15"/>
    <p:sldId id="270" r:id="rId16"/>
    <p:sldId id="273" r:id="rId17"/>
    <p:sldId id="274" r:id="rId18"/>
    <p:sldId id="275" r:id="rId19"/>
    <p:sldId id="268" r:id="rId20"/>
    <p:sldId id="276" r:id="rId21"/>
    <p:sldId id="278" r:id="rId22"/>
    <p:sldId id="279" r:id="rId23"/>
    <p:sldId id="280" r:id="rId24"/>
    <p:sldId id="281" r:id="rId25"/>
    <p:sldId id="272" r:id="rId26"/>
    <p:sldId id="282" r:id="rId27"/>
    <p:sldId id="284" r:id="rId28"/>
    <p:sldId id="283" r:id="rId29"/>
    <p:sldId id="286" r:id="rId30"/>
    <p:sldId id="261" r:id="rId31"/>
    <p:sldId id="289" r:id="rId32"/>
    <p:sldId id="290" r:id="rId33"/>
    <p:sldId id="28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E1D0AF-0EC3-00E7-8D55-4C241F2AB5F6}" v="1" dt="2020-10-30T14:40:46.338"/>
    <p1510:client id="{2E57AA42-DC52-4F6A-8910-7F38D05BF821}" v="627" dt="2020-10-28T16:32:18.636"/>
    <p1510:client id="{2EA19F0F-99B5-26FD-B668-F5AD4C7CB19E}" v="154" dt="2020-10-28T16:49:11.271"/>
    <p1510:client id="{437F6EB0-24D8-4BB5-E7B2-CB4A394DB138}" v="496" dt="2020-10-28T17:57:53.608"/>
    <p1510:client id="{DD0542AD-1A2B-BD99-625B-C8958DCE8FFC}" v="4145" dt="2020-10-28T23:14:14.6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slide" Target="slides/slide25.xml" Id="rId26" /><Relationship Type="http://schemas.openxmlformats.org/officeDocument/2006/relationships/tableStyles" Target="tableStyles.xml" Id="rId39" /><Relationship Type="http://schemas.openxmlformats.org/officeDocument/2006/relationships/slide" Target="slides/slide20.xml" Id="rId21" /><Relationship Type="http://schemas.openxmlformats.org/officeDocument/2006/relationships/slide" Target="slides/slide33.xml" Id="rId34" /><Relationship Type="http://schemas.openxmlformats.org/officeDocument/2006/relationships/slide" Target="slides/slide6.xml" Id="rId7"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19.xml" Id="rId20" /><Relationship Type="http://schemas.openxmlformats.org/officeDocument/2006/relationships/slide" Target="slides/slide28.xml" Id="rId29" /><Relationship Type="http://schemas.microsoft.com/office/2015/10/relationships/revisionInfo" Target="revisionInfo.xml" Id="rId41"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23.xml" Id="rId24" /><Relationship Type="http://schemas.openxmlformats.org/officeDocument/2006/relationships/slide" Target="slides/slide31.xml" Id="rId32" /><Relationship Type="http://schemas.openxmlformats.org/officeDocument/2006/relationships/viewProps" Target="viewProps.xml" Id="rId37"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slide" Target="slides/slide22.xml" Id="rId23" /><Relationship Type="http://schemas.openxmlformats.org/officeDocument/2006/relationships/slide" Target="slides/slide27.xml" Id="rId28" /><Relationship Type="http://schemas.openxmlformats.org/officeDocument/2006/relationships/presProps" Target="presProps.xml" Id="rId36" /><Relationship Type="http://schemas.openxmlformats.org/officeDocument/2006/relationships/slide" Target="slides/slide9.xml" Id="rId10" /><Relationship Type="http://schemas.openxmlformats.org/officeDocument/2006/relationships/slide" Target="slides/slide18.xml" Id="rId19" /><Relationship Type="http://schemas.openxmlformats.org/officeDocument/2006/relationships/slide" Target="slides/slide30.xml" Id="rId31"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slide" Target="slides/slide21.xml" Id="rId22" /><Relationship Type="http://schemas.openxmlformats.org/officeDocument/2006/relationships/slide" Target="slides/slide26.xml" Id="rId27" /><Relationship Type="http://schemas.openxmlformats.org/officeDocument/2006/relationships/slide" Target="slides/slide29.xml" Id="rId30" /><Relationship Type="http://schemas.openxmlformats.org/officeDocument/2006/relationships/notesMaster" Target="notesMasters/notesMaster1.xml" Id="rId35" /><Relationship Type="http://schemas.openxmlformats.org/officeDocument/2006/relationships/slide" Target="slides/slide7.xml" Id="rId8" /><Relationship Type="http://schemas.openxmlformats.org/officeDocument/2006/relationships/slide" Target="slides/slide2.xml" Id="rId3"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slide" Target="slides/slide24.xml" Id="rId25" /><Relationship Type="http://schemas.openxmlformats.org/officeDocument/2006/relationships/slide" Target="slides/slide32.xml" Id="rId33" /><Relationship Type="http://schemas.openxmlformats.org/officeDocument/2006/relationships/theme" Target="theme/theme1.xml" Id="rId38"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4B74D5-CF8C-4E88-8B32-7C002B6132E4}" type="doc">
      <dgm:prSet loTypeId="urn:microsoft.com/office/officeart/2005/8/layout/arrow5" loCatId="relationship" qsTypeId="urn:microsoft.com/office/officeart/2005/8/quickstyle/simple1" qsCatId="simple" csTypeId="urn:microsoft.com/office/officeart/2005/8/colors/accent1_2" csCatId="accent1"/>
      <dgm:spPr/>
      <dgm:t>
        <a:bodyPr/>
        <a:lstStyle/>
        <a:p>
          <a:endParaRPr lang="en-US"/>
        </a:p>
      </dgm:t>
    </dgm:pt>
    <dgm:pt modelId="{037EE317-36F3-4D00-8A2D-DF2D987950FE}">
      <dgm:prSet/>
      <dgm:spPr/>
      <dgm:t>
        <a:bodyPr/>
        <a:lstStyle/>
        <a:p>
          <a:r>
            <a:rPr lang="en-US" b="1"/>
            <a:t>Student Notebooks </a:t>
          </a:r>
          <a:r>
            <a:rPr lang="en-US"/>
            <a:t>— a private space shared between the teacher and each individual student. Teachers can access every student notebook while students can only see their own.</a:t>
          </a:r>
        </a:p>
      </dgm:t>
    </dgm:pt>
    <dgm:pt modelId="{6809594E-1B31-41AD-8628-DBA6CE70CF87}" type="parTrans" cxnId="{346061E2-5361-4D1F-A665-33E7DCFFFCE2}">
      <dgm:prSet/>
      <dgm:spPr/>
      <dgm:t>
        <a:bodyPr/>
        <a:lstStyle/>
        <a:p>
          <a:endParaRPr lang="en-US"/>
        </a:p>
      </dgm:t>
    </dgm:pt>
    <dgm:pt modelId="{40DC5EC9-73B1-4200-9F89-2B86C53D8C53}" type="sibTrans" cxnId="{346061E2-5361-4D1F-A665-33E7DCFFFCE2}">
      <dgm:prSet/>
      <dgm:spPr/>
      <dgm:t>
        <a:bodyPr/>
        <a:lstStyle/>
        <a:p>
          <a:endParaRPr lang="en-US"/>
        </a:p>
      </dgm:t>
    </dgm:pt>
    <dgm:pt modelId="{C11AECCC-1841-481D-9A00-5F0762055943}">
      <dgm:prSet/>
      <dgm:spPr/>
      <dgm:t>
        <a:bodyPr/>
        <a:lstStyle/>
        <a:p>
          <a:r>
            <a:rPr lang="en-US" b="1"/>
            <a:t>Content Library </a:t>
          </a:r>
          <a:r>
            <a:rPr lang="en-US"/>
            <a:t>— a read-only space where teachers can share handouts with students.</a:t>
          </a:r>
        </a:p>
      </dgm:t>
    </dgm:pt>
    <dgm:pt modelId="{00478A73-B850-4882-B3F1-0C006CDE3BF6}" type="parTrans" cxnId="{D1F54BAE-7941-4FC3-AC75-D1EF6AE42657}">
      <dgm:prSet/>
      <dgm:spPr/>
      <dgm:t>
        <a:bodyPr/>
        <a:lstStyle/>
        <a:p>
          <a:endParaRPr lang="en-US"/>
        </a:p>
      </dgm:t>
    </dgm:pt>
    <dgm:pt modelId="{49E50AE7-FB4A-497C-8F4A-BD9552F8134D}" type="sibTrans" cxnId="{D1F54BAE-7941-4FC3-AC75-D1EF6AE42657}">
      <dgm:prSet/>
      <dgm:spPr/>
      <dgm:t>
        <a:bodyPr/>
        <a:lstStyle/>
        <a:p>
          <a:endParaRPr lang="en-US"/>
        </a:p>
      </dgm:t>
    </dgm:pt>
    <dgm:pt modelId="{ADE18E8B-1F86-43FC-9A1B-E92C59F9435B}">
      <dgm:prSet/>
      <dgm:spPr/>
      <dgm:t>
        <a:bodyPr/>
        <a:lstStyle/>
        <a:p>
          <a:r>
            <a:rPr lang="en-US" b="1"/>
            <a:t>Collaboration Space </a:t>
          </a:r>
          <a:r>
            <a:rPr lang="en-US"/>
            <a:t>— a space where everyone in your class can share, organize, and collaborate.</a:t>
          </a:r>
        </a:p>
      </dgm:t>
    </dgm:pt>
    <dgm:pt modelId="{F8F622D8-7809-47FF-B9FF-FB2E87D0984D}" type="parTrans" cxnId="{FFF22BDA-18FB-4AEE-A75E-D8D818C93955}">
      <dgm:prSet/>
      <dgm:spPr/>
      <dgm:t>
        <a:bodyPr/>
        <a:lstStyle/>
        <a:p>
          <a:endParaRPr lang="en-US"/>
        </a:p>
      </dgm:t>
    </dgm:pt>
    <dgm:pt modelId="{8D175369-8BCF-4799-B9BF-6703D2426FA7}" type="sibTrans" cxnId="{FFF22BDA-18FB-4AEE-A75E-D8D818C93955}">
      <dgm:prSet/>
      <dgm:spPr/>
      <dgm:t>
        <a:bodyPr/>
        <a:lstStyle/>
        <a:p>
          <a:endParaRPr lang="en-US"/>
        </a:p>
      </dgm:t>
    </dgm:pt>
    <dgm:pt modelId="{652AD819-A462-41CF-97B0-294230375666}" type="pres">
      <dgm:prSet presAssocID="{114B74D5-CF8C-4E88-8B32-7C002B6132E4}" presName="diagram" presStyleCnt="0">
        <dgm:presLayoutVars>
          <dgm:dir/>
          <dgm:resizeHandles val="exact"/>
        </dgm:presLayoutVars>
      </dgm:prSet>
      <dgm:spPr/>
    </dgm:pt>
    <dgm:pt modelId="{9E2EA3B5-4DDC-41F5-BDAE-8E48BCA31AF3}" type="pres">
      <dgm:prSet presAssocID="{037EE317-36F3-4D00-8A2D-DF2D987950FE}" presName="arrow" presStyleLbl="node1" presStyleIdx="0" presStyleCnt="3">
        <dgm:presLayoutVars>
          <dgm:bulletEnabled val="1"/>
        </dgm:presLayoutVars>
      </dgm:prSet>
      <dgm:spPr/>
    </dgm:pt>
    <dgm:pt modelId="{BCBCE5EE-944E-41EA-BF35-A521D01C00ED}" type="pres">
      <dgm:prSet presAssocID="{C11AECCC-1841-481D-9A00-5F0762055943}" presName="arrow" presStyleLbl="node1" presStyleIdx="1" presStyleCnt="3">
        <dgm:presLayoutVars>
          <dgm:bulletEnabled val="1"/>
        </dgm:presLayoutVars>
      </dgm:prSet>
      <dgm:spPr/>
    </dgm:pt>
    <dgm:pt modelId="{519260EC-07FA-4ECB-B1E2-89F9CBB244E1}" type="pres">
      <dgm:prSet presAssocID="{ADE18E8B-1F86-43FC-9A1B-E92C59F9435B}" presName="arrow" presStyleLbl="node1" presStyleIdx="2" presStyleCnt="3">
        <dgm:presLayoutVars>
          <dgm:bulletEnabled val="1"/>
        </dgm:presLayoutVars>
      </dgm:prSet>
      <dgm:spPr/>
    </dgm:pt>
  </dgm:ptLst>
  <dgm:cxnLst>
    <dgm:cxn modelId="{2313A96D-4531-4456-8A33-A6018195122F}" type="presOf" srcId="{ADE18E8B-1F86-43FC-9A1B-E92C59F9435B}" destId="{519260EC-07FA-4ECB-B1E2-89F9CBB244E1}" srcOrd="0" destOrd="0" presId="urn:microsoft.com/office/officeart/2005/8/layout/arrow5"/>
    <dgm:cxn modelId="{F46EC67D-4610-4ADE-AACF-376527AE4A69}" type="presOf" srcId="{C11AECCC-1841-481D-9A00-5F0762055943}" destId="{BCBCE5EE-944E-41EA-BF35-A521D01C00ED}" srcOrd="0" destOrd="0" presId="urn:microsoft.com/office/officeart/2005/8/layout/arrow5"/>
    <dgm:cxn modelId="{D1F54BAE-7941-4FC3-AC75-D1EF6AE42657}" srcId="{114B74D5-CF8C-4E88-8B32-7C002B6132E4}" destId="{C11AECCC-1841-481D-9A00-5F0762055943}" srcOrd="1" destOrd="0" parTransId="{00478A73-B850-4882-B3F1-0C006CDE3BF6}" sibTransId="{49E50AE7-FB4A-497C-8F4A-BD9552F8134D}"/>
    <dgm:cxn modelId="{F19060CD-EC1A-427E-B891-CDD6D73EFE19}" type="presOf" srcId="{114B74D5-CF8C-4E88-8B32-7C002B6132E4}" destId="{652AD819-A462-41CF-97B0-294230375666}" srcOrd="0" destOrd="0" presId="urn:microsoft.com/office/officeart/2005/8/layout/arrow5"/>
    <dgm:cxn modelId="{814F63D1-B7D4-4108-9E20-AD23EAEB24D7}" type="presOf" srcId="{037EE317-36F3-4D00-8A2D-DF2D987950FE}" destId="{9E2EA3B5-4DDC-41F5-BDAE-8E48BCA31AF3}" srcOrd="0" destOrd="0" presId="urn:microsoft.com/office/officeart/2005/8/layout/arrow5"/>
    <dgm:cxn modelId="{FFF22BDA-18FB-4AEE-A75E-D8D818C93955}" srcId="{114B74D5-CF8C-4E88-8B32-7C002B6132E4}" destId="{ADE18E8B-1F86-43FC-9A1B-E92C59F9435B}" srcOrd="2" destOrd="0" parTransId="{F8F622D8-7809-47FF-B9FF-FB2E87D0984D}" sibTransId="{8D175369-8BCF-4799-B9BF-6703D2426FA7}"/>
    <dgm:cxn modelId="{346061E2-5361-4D1F-A665-33E7DCFFFCE2}" srcId="{114B74D5-CF8C-4E88-8B32-7C002B6132E4}" destId="{037EE317-36F3-4D00-8A2D-DF2D987950FE}" srcOrd="0" destOrd="0" parTransId="{6809594E-1B31-41AD-8628-DBA6CE70CF87}" sibTransId="{40DC5EC9-73B1-4200-9F89-2B86C53D8C53}"/>
    <dgm:cxn modelId="{39E11F05-F032-46EA-BF1D-39A90DAEC404}" type="presParOf" srcId="{652AD819-A462-41CF-97B0-294230375666}" destId="{9E2EA3B5-4DDC-41F5-BDAE-8E48BCA31AF3}" srcOrd="0" destOrd="0" presId="urn:microsoft.com/office/officeart/2005/8/layout/arrow5"/>
    <dgm:cxn modelId="{B8280317-F24E-49B0-BDEF-DDEA9DF6B3AC}" type="presParOf" srcId="{652AD819-A462-41CF-97B0-294230375666}" destId="{BCBCE5EE-944E-41EA-BF35-A521D01C00ED}" srcOrd="1" destOrd="0" presId="urn:microsoft.com/office/officeart/2005/8/layout/arrow5"/>
    <dgm:cxn modelId="{0A7BD749-539A-48A1-B2C0-AA003514C2DD}" type="presParOf" srcId="{652AD819-A462-41CF-97B0-294230375666}" destId="{519260EC-07FA-4ECB-B1E2-89F9CBB244E1}" srcOrd="2"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27D1B1-4EC7-4518-AEE6-7B4673EA5C0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A2CEFC2-3CEE-4540-8B19-9B4AD390422D}">
      <dgm:prSet/>
      <dgm:spPr/>
      <dgm:t>
        <a:bodyPr/>
        <a:lstStyle/>
        <a:p>
          <a:r>
            <a:rPr lang="en-US" b="1"/>
            <a:t>Student Notebooks </a:t>
          </a:r>
          <a:r>
            <a:rPr lang="en-US"/>
            <a:t>— a private space shared between the teacher and each individual student. Teachers can access every student notebook while students can only see their own.</a:t>
          </a:r>
        </a:p>
      </dgm:t>
    </dgm:pt>
    <dgm:pt modelId="{A522EAEA-DB66-4F7B-8AFD-ACD53D4AA639}" type="parTrans" cxnId="{2B4EB15B-0491-4DA4-8218-F21B7B0C6362}">
      <dgm:prSet/>
      <dgm:spPr/>
      <dgm:t>
        <a:bodyPr/>
        <a:lstStyle/>
        <a:p>
          <a:endParaRPr lang="en-US"/>
        </a:p>
      </dgm:t>
    </dgm:pt>
    <dgm:pt modelId="{0D1A3AEF-E5CF-43AA-B2A7-EBC694B93458}" type="sibTrans" cxnId="{2B4EB15B-0491-4DA4-8218-F21B7B0C6362}">
      <dgm:prSet/>
      <dgm:spPr/>
      <dgm:t>
        <a:bodyPr/>
        <a:lstStyle/>
        <a:p>
          <a:endParaRPr lang="en-US"/>
        </a:p>
      </dgm:t>
    </dgm:pt>
    <dgm:pt modelId="{FFB8E411-7102-4574-9320-B76B47BCB246}">
      <dgm:prSet/>
      <dgm:spPr/>
      <dgm:t>
        <a:bodyPr/>
        <a:lstStyle/>
        <a:p>
          <a:r>
            <a:rPr lang="en-US" b="1"/>
            <a:t>Content Library </a:t>
          </a:r>
          <a:r>
            <a:rPr lang="en-US"/>
            <a:t>— a read-only space where teachers can share handouts with students.</a:t>
          </a:r>
        </a:p>
      </dgm:t>
    </dgm:pt>
    <dgm:pt modelId="{26CE984E-0917-4697-8301-02692E26FF41}" type="parTrans" cxnId="{E81C7734-B453-449D-932C-22C2FAF56FC5}">
      <dgm:prSet/>
      <dgm:spPr/>
      <dgm:t>
        <a:bodyPr/>
        <a:lstStyle/>
        <a:p>
          <a:endParaRPr lang="en-US"/>
        </a:p>
      </dgm:t>
    </dgm:pt>
    <dgm:pt modelId="{A1F5893C-F374-4D36-9F10-AFE345E663B6}" type="sibTrans" cxnId="{E81C7734-B453-449D-932C-22C2FAF56FC5}">
      <dgm:prSet/>
      <dgm:spPr/>
      <dgm:t>
        <a:bodyPr/>
        <a:lstStyle/>
        <a:p>
          <a:endParaRPr lang="en-US"/>
        </a:p>
      </dgm:t>
    </dgm:pt>
    <dgm:pt modelId="{7D96B54F-0065-42DC-B542-8D8AF2300A33}">
      <dgm:prSet/>
      <dgm:spPr/>
      <dgm:t>
        <a:bodyPr/>
        <a:lstStyle/>
        <a:p>
          <a:r>
            <a:rPr lang="en-US" b="1"/>
            <a:t>Collaboration Space </a:t>
          </a:r>
          <a:r>
            <a:rPr lang="en-US"/>
            <a:t>— a space where everyone in your class can share, organize, and collaborate.</a:t>
          </a:r>
        </a:p>
      </dgm:t>
    </dgm:pt>
    <dgm:pt modelId="{72C56B33-7948-42C3-B4DE-E72BCB9488D0}" type="parTrans" cxnId="{72468E7F-28D5-4ADD-8D73-555EE847396F}">
      <dgm:prSet/>
      <dgm:spPr/>
      <dgm:t>
        <a:bodyPr/>
        <a:lstStyle/>
        <a:p>
          <a:endParaRPr lang="en-US"/>
        </a:p>
      </dgm:t>
    </dgm:pt>
    <dgm:pt modelId="{84BBBAF5-5859-4B76-B64F-5768D4EADB20}" type="sibTrans" cxnId="{72468E7F-28D5-4ADD-8D73-555EE847396F}">
      <dgm:prSet/>
      <dgm:spPr/>
      <dgm:t>
        <a:bodyPr/>
        <a:lstStyle/>
        <a:p>
          <a:endParaRPr lang="en-US"/>
        </a:p>
      </dgm:t>
    </dgm:pt>
    <dgm:pt modelId="{0F9BD951-6767-4F43-AAF8-2E9605BFBBB8}" type="pres">
      <dgm:prSet presAssocID="{B527D1B1-4EC7-4518-AEE6-7B4673EA5C0F}" presName="linear" presStyleCnt="0">
        <dgm:presLayoutVars>
          <dgm:animLvl val="lvl"/>
          <dgm:resizeHandles val="exact"/>
        </dgm:presLayoutVars>
      </dgm:prSet>
      <dgm:spPr/>
    </dgm:pt>
    <dgm:pt modelId="{0BE61B52-7801-42E9-91A8-FCBDFC03F969}" type="pres">
      <dgm:prSet presAssocID="{7A2CEFC2-3CEE-4540-8B19-9B4AD390422D}" presName="parentText" presStyleLbl="node1" presStyleIdx="0" presStyleCnt="3">
        <dgm:presLayoutVars>
          <dgm:chMax val="0"/>
          <dgm:bulletEnabled val="1"/>
        </dgm:presLayoutVars>
      </dgm:prSet>
      <dgm:spPr/>
    </dgm:pt>
    <dgm:pt modelId="{F32546C6-44EB-42B0-94BF-791B4352EEAC}" type="pres">
      <dgm:prSet presAssocID="{0D1A3AEF-E5CF-43AA-B2A7-EBC694B93458}" presName="spacer" presStyleCnt="0"/>
      <dgm:spPr/>
    </dgm:pt>
    <dgm:pt modelId="{8AB96FB7-DBDF-487A-B2A0-35B217105E37}" type="pres">
      <dgm:prSet presAssocID="{FFB8E411-7102-4574-9320-B76B47BCB246}" presName="parentText" presStyleLbl="node1" presStyleIdx="1" presStyleCnt="3">
        <dgm:presLayoutVars>
          <dgm:chMax val="0"/>
          <dgm:bulletEnabled val="1"/>
        </dgm:presLayoutVars>
      </dgm:prSet>
      <dgm:spPr/>
    </dgm:pt>
    <dgm:pt modelId="{B3BBE94E-86A7-470E-8B77-13D9848D4856}" type="pres">
      <dgm:prSet presAssocID="{A1F5893C-F374-4D36-9F10-AFE345E663B6}" presName="spacer" presStyleCnt="0"/>
      <dgm:spPr/>
    </dgm:pt>
    <dgm:pt modelId="{D72454E5-B42B-4334-857A-AF2DC18460DE}" type="pres">
      <dgm:prSet presAssocID="{7D96B54F-0065-42DC-B542-8D8AF2300A33}" presName="parentText" presStyleLbl="node1" presStyleIdx="2" presStyleCnt="3">
        <dgm:presLayoutVars>
          <dgm:chMax val="0"/>
          <dgm:bulletEnabled val="1"/>
        </dgm:presLayoutVars>
      </dgm:prSet>
      <dgm:spPr/>
    </dgm:pt>
  </dgm:ptLst>
  <dgm:cxnLst>
    <dgm:cxn modelId="{04AD0015-67E7-4339-8DAE-C59D7AA76704}" type="presOf" srcId="{7A2CEFC2-3CEE-4540-8B19-9B4AD390422D}" destId="{0BE61B52-7801-42E9-91A8-FCBDFC03F969}" srcOrd="0" destOrd="0" presId="urn:microsoft.com/office/officeart/2005/8/layout/vList2"/>
    <dgm:cxn modelId="{E81C7734-B453-449D-932C-22C2FAF56FC5}" srcId="{B527D1B1-4EC7-4518-AEE6-7B4673EA5C0F}" destId="{FFB8E411-7102-4574-9320-B76B47BCB246}" srcOrd="1" destOrd="0" parTransId="{26CE984E-0917-4697-8301-02692E26FF41}" sibTransId="{A1F5893C-F374-4D36-9F10-AFE345E663B6}"/>
    <dgm:cxn modelId="{2B4EB15B-0491-4DA4-8218-F21B7B0C6362}" srcId="{B527D1B1-4EC7-4518-AEE6-7B4673EA5C0F}" destId="{7A2CEFC2-3CEE-4540-8B19-9B4AD390422D}" srcOrd="0" destOrd="0" parTransId="{A522EAEA-DB66-4F7B-8AFD-ACD53D4AA639}" sibTransId="{0D1A3AEF-E5CF-43AA-B2A7-EBC694B93458}"/>
    <dgm:cxn modelId="{72468E7F-28D5-4ADD-8D73-555EE847396F}" srcId="{B527D1B1-4EC7-4518-AEE6-7B4673EA5C0F}" destId="{7D96B54F-0065-42DC-B542-8D8AF2300A33}" srcOrd="2" destOrd="0" parTransId="{72C56B33-7948-42C3-B4DE-E72BCB9488D0}" sibTransId="{84BBBAF5-5859-4B76-B64F-5768D4EADB20}"/>
    <dgm:cxn modelId="{06A7C9A5-F198-442A-8354-43064D1D14DA}" type="presOf" srcId="{7D96B54F-0065-42DC-B542-8D8AF2300A33}" destId="{D72454E5-B42B-4334-857A-AF2DC18460DE}" srcOrd="0" destOrd="0" presId="urn:microsoft.com/office/officeart/2005/8/layout/vList2"/>
    <dgm:cxn modelId="{1DAFE3B6-85D4-4BB9-834E-996C53EF5382}" type="presOf" srcId="{FFB8E411-7102-4574-9320-B76B47BCB246}" destId="{8AB96FB7-DBDF-487A-B2A0-35B217105E37}" srcOrd="0" destOrd="0" presId="urn:microsoft.com/office/officeart/2005/8/layout/vList2"/>
    <dgm:cxn modelId="{6EEF3FF3-E468-4507-BB8B-D9DE2DA4886E}" type="presOf" srcId="{B527D1B1-4EC7-4518-AEE6-7B4673EA5C0F}" destId="{0F9BD951-6767-4F43-AAF8-2E9605BFBBB8}" srcOrd="0" destOrd="0" presId="urn:microsoft.com/office/officeart/2005/8/layout/vList2"/>
    <dgm:cxn modelId="{2F780529-2BAD-44D1-BACD-BA1E8DFEF05B}" type="presParOf" srcId="{0F9BD951-6767-4F43-AAF8-2E9605BFBBB8}" destId="{0BE61B52-7801-42E9-91A8-FCBDFC03F969}" srcOrd="0" destOrd="0" presId="urn:microsoft.com/office/officeart/2005/8/layout/vList2"/>
    <dgm:cxn modelId="{E7C3F599-8316-4F4C-893E-456D81801348}" type="presParOf" srcId="{0F9BD951-6767-4F43-AAF8-2E9605BFBBB8}" destId="{F32546C6-44EB-42B0-94BF-791B4352EEAC}" srcOrd="1" destOrd="0" presId="urn:microsoft.com/office/officeart/2005/8/layout/vList2"/>
    <dgm:cxn modelId="{44A3892D-AA9E-4233-89A5-FCF9FEF62C83}" type="presParOf" srcId="{0F9BD951-6767-4F43-AAF8-2E9605BFBBB8}" destId="{8AB96FB7-DBDF-487A-B2A0-35B217105E37}" srcOrd="2" destOrd="0" presId="urn:microsoft.com/office/officeart/2005/8/layout/vList2"/>
    <dgm:cxn modelId="{81BE5548-16B8-458F-A3C0-29C1B4FD641B}" type="presParOf" srcId="{0F9BD951-6767-4F43-AAF8-2E9605BFBBB8}" destId="{B3BBE94E-86A7-470E-8B77-13D9848D4856}" srcOrd="3" destOrd="0" presId="urn:microsoft.com/office/officeart/2005/8/layout/vList2"/>
    <dgm:cxn modelId="{3F0E182D-7806-4CAF-AB4E-0BB8DF5D610D}" type="presParOf" srcId="{0F9BD951-6767-4F43-AAF8-2E9605BFBBB8}" destId="{D72454E5-B42B-4334-857A-AF2DC18460D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2FA11B-7B39-4A7A-AC4B-F881921F0AC4}" type="doc">
      <dgm:prSet loTypeId="urn:microsoft.com/office/officeart/2016/7/layout/RepeatingBendingProcessNew" loCatId="process" qsTypeId="urn:microsoft.com/office/officeart/2005/8/quickstyle/simple1" qsCatId="simple" csTypeId="urn:microsoft.com/office/officeart/2005/8/colors/accent1_2" csCatId="accent1"/>
      <dgm:spPr/>
      <dgm:t>
        <a:bodyPr/>
        <a:lstStyle/>
        <a:p>
          <a:endParaRPr lang="en-US"/>
        </a:p>
      </dgm:t>
    </dgm:pt>
    <dgm:pt modelId="{694FB369-DCED-4C9F-925A-264CB15BAFB9}">
      <dgm:prSet/>
      <dgm:spPr/>
      <dgm:t>
        <a:bodyPr/>
        <a:lstStyle/>
        <a:p>
          <a:r>
            <a:rPr lang="en-US" b="1"/>
            <a:t>Go to Class Notebook</a:t>
          </a:r>
          <a:endParaRPr lang="en-US"/>
        </a:p>
      </dgm:t>
    </dgm:pt>
    <dgm:pt modelId="{D3355591-7840-4D5F-8600-5D31B0F47936}" type="parTrans" cxnId="{F2F6C39F-DA56-4909-B044-BBB28C29E54F}">
      <dgm:prSet/>
      <dgm:spPr/>
      <dgm:t>
        <a:bodyPr/>
        <a:lstStyle/>
        <a:p>
          <a:endParaRPr lang="en-US"/>
        </a:p>
      </dgm:t>
    </dgm:pt>
    <dgm:pt modelId="{E8CE6E97-0B3F-4C3B-8290-11DDEDD5F56B}" type="sibTrans" cxnId="{F2F6C39F-DA56-4909-B044-BBB28C29E54F}">
      <dgm:prSet/>
      <dgm:spPr/>
      <dgm:t>
        <a:bodyPr/>
        <a:lstStyle/>
        <a:p>
          <a:endParaRPr lang="en-US"/>
        </a:p>
      </dgm:t>
    </dgm:pt>
    <dgm:pt modelId="{B6B8CEB2-5636-4EA0-9392-5CDF690B5AD7}">
      <dgm:prSet/>
      <dgm:spPr/>
      <dgm:t>
        <a:bodyPr/>
        <a:lstStyle/>
        <a:p>
          <a:r>
            <a:rPr lang="en-US" b="1"/>
            <a:t>Click on Content Library</a:t>
          </a:r>
          <a:endParaRPr lang="en-US"/>
        </a:p>
      </dgm:t>
    </dgm:pt>
    <dgm:pt modelId="{75079CE9-2FD4-4464-9D3B-6E56D838FD3A}" type="parTrans" cxnId="{32FE7EF5-244A-4D3A-B0A2-B46DC390BF3B}">
      <dgm:prSet/>
      <dgm:spPr/>
      <dgm:t>
        <a:bodyPr/>
        <a:lstStyle/>
        <a:p>
          <a:endParaRPr lang="en-US"/>
        </a:p>
      </dgm:t>
    </dgm:pt>
    <dgm:pt modelId="{A6CDFD37-706A-4EA9-AA02-CFDA6E925364}" type="sibTrans" cxnId="{32FE7EF5-244A-4D3A-B0A2-B46DC390BF3B}">
      <dgm:prSet/>
      <dgm:spPr/>
      <dgm:t>
        <a:bodyPr/>
        <a:lstStyle/>
        <a:p>
          <a:endParaRPr lang="en-US"/>
        </a:p>
      </dgm:t>
    </dgm:pt>
    <dgm:pt modelId="{0F07B0E5-9BDF-4714-9F0A-F25AC90C9DB5}">
      <dgm:prSet/>
      <dgm:spPr/>
      <dgm:t>
        <a:bodyPr/>
        <a:lstStyle/>
        <a:p>
          <a:r>
            <a:rPr lang="en-US" b="1"/>
            <a:t>Add a page</a:t>
          </a:r>
          <a:endParaRPr lang="en-US"/>
        </a:p>
      </dgm:t>
    </dgm:pt>
    <dgm:pt modelId="{267E3A0E-16CE-4CA0-BC2C-6D9616AA91D2}" type="parTrans" cxnId="{5222A5A6-9802-46D1-962C-C704A129CB40}">
      <dgm:prSet/>
      <dgm:spPr/>
      <dgm:t>
        <a:bodyPr/>
        <a:lstStyle/>
        <a:p>
          <a:endParaRPr lang="en-US"/>
        </a:p>
      </dgm:t>
    </dgm:pt>
    <dgm:pt modelId="{6170D127-125D-4092-9A09-72BE058CA4D5}" type="sibTrans" cxnId="{5222A5A6-9802-46D1-962C-C704A129CB40}">
      <dgm:prSet/>
      <dgm:spPr/>
      <dgm:t>
        <a:bodyPr/>
        <a:lstStyle/>
        <a:p>
          <a:endParaRPr lang="en-US"/>
        </a:p>
      </dgm:t>
    </dgm:pt>
    <dgm:pt modelId="{F96DE3A4-60EF-4F58-B51A-001900E5E2C4}">
      <dgm:prSet/>
      <dgm:spPr/>
      <dgm:t>
        <a:bodyPr/>
        <a:lstStyle/>
        <a:p>
          <a:r>
            <a:rPr lang="en-US" b="1"/>
            <a:t>Title it</a:t>
          </a:r>
          <a:endParaRPr lang="en-US"/>
        </a:p>
      </dgm:t>
    </dgm:pt>
    <dgm:pt modelId="{26F4C541-8B12-4A04-B76C-10D12586218C}" type="parTrans" cxnId="{63FED609-56A9-4CD4-A190-A08110A4713D}">
      <dgm:prSet/>
      <dgm:spPr/>
      <dgm:t>
        <a:bodyPr/>
        <a:lstStyle/>
        <a:p>
          <a:endParaRPr lang="en-US"/>
        </a:p>
      </dgm:t>
    </dgm:pt>
    <dgm:pt modelId="{A3C8F8D1-453C-4035-A923-D2754120F401}" type="sibTrans" cxnId="{63FED609-56A9-4CD4-A190-A08110A4713D}">
      <dgm:prSet/>
      <dgm:spPr/>
      <dgm:t>
        <a:bodyPr/>
        <a:lstStyle/>
        <a:p>
          <a:endParaRPr lang="en-US"/>
        </a:p>
      </dgm:t>
    </dgm:pt>
    <dgm:pt modelId="{44199542-0945-4A62-83A7-7FC8D903A4FF}">
      <dgm:prSet/>
      <dgm:spPr/>
      <dgm:t>
        <a:bodyPr/>
        <a:lstStyle/>
        <a:p>
          <a:r>
            <a:rPr lang="en-US" b="1"/>
            <a:t>Give directions for the assignment or copy an assignment</a:t>
          </a:r>
          <a:endParaRPr lang="en-US"/>
        </a:p>
      </dgm:t>
    </dgm:pt>
    <dgm:pt modelId="{24FC5AB2-7B4C-4EF4-B8C7-A8AC9C2820F9}" type="parTrans" cxnId="{18A764D9-423C-48A8-B73D-6429F3AED29D}">
      <dgm:prSet/>
      <dgm:spPr/>
      <dgm:t>
        <a:bodyPr/>
        <a:lstStyle/>
        <a:p>
          <a:endParaRPr lang="en-US"/>
        </a:p>
      </dgm:t>
    </dgm:pt>
    <dgm:pt modelId="{305704D8-B068-49B5-948D-6D46E0CB35FB}" type="sibTrans" cxnId="{18A764D9-423C-48A8-B73D-6429F3AED29D}">
      <dgm:prSet/>
      <dgm:spPr/>
      <dgm:t>
        <a:bodyPr/>
        <a:lstStyle/>
        <a:p>
          <a:endParaRPr lang="en-US"/>
        </a:p>
      </dgm:t>
    </dgm:pt>
    <dgm:pt modelId="{853715FB-B933-4CFF-BAAD-10B89F4755D1}">
      <dgm:prSet/>
      <dgm:spPr/>
      <dgm:t>
        <a:bodyPr/>
        <a:lstStyle/>
        <a:p>
          <a:r>
            <a:rPr lang="en-US" b="1"/>
            <a:t>Change the font size</a:t>
          </a:r>
          <a:endParaRPr lang="en-US"/>
        </a:p>
      </dgm:t>
    </dgm:pt>
    <dgm:pt modelId="{FF6B61CD-2C1F-4A3A-8B25-61CCF3E0D07A}" type="parTrans" cxnId="{469F4861-5AE4-4F4A-A610-20F8C163730E}">
      <dgm:prSet/>
      <dgm:spPr/>
      <dgm:t>
        <a:bodyPr/>
        <a:lstStyle/>
        <a:p>
          <a:endParaRPr lang="en-US"/>
        </a:p>
      </dgm:t>
    </dgm:pt>
    <dgm:pt modelId="{AF7115E1-9D92-42AC-BA7B-78954DC3BDEF}" type="sibTrans" cxnId="{469F4861-5AE4-4F4A-A610-20F8C163730E}">
      <dgm:prSet/>
      <dgm:spPr/>
      <dgm:t>
        <a:bodyPr/>
        <a:lstStyle/>
        <a:p>
          <a:endParaRPr lang="en-US"/>
        </a:p>
      </dgm:t>
    </dgm:pt>
    <dgm:pt modelId="{74A852D6-0386-4F5D-8609-6E6A136618D1}">
      <dgm:prSet/>
      <dgm:spPr/>
      <dgm:t>
        <a:bodyPr/>
        <a:lstStyle/>
        <a:p>
          <a:r>
            <a:rPr lang="en-US" b="1"/>
            <a:t>Change the font  style</a:t>
          </a:r>
          <a:endParaRPr lang="en-US"/>
        </a:p>
      </dgm:t>
    </dgm:pt>
    <dgm:pt modelId="{423EE7EA-1047-4620-BD37-43DFDAE2B675}" type="parTrans" cxnId="{4B1EF32F-AC96-4639-B0BF-17FB82682756}">
      <dgm:prSet/>
      <dgm:spPr/>
      <dgm:t>
        <a:bodyPr/>
        <a:lstStyle/>
        <a:p>
          <a:endParaRPr lang="en-US"/>
        </a:p>
      </dgm:t>
    </dgm:pt>
    <dgm:pt modelId="{AB6A4187-3A0F-494B-8080-CD8B10139BE0}" type="sibTrans" cxnId="{4B1EF32F-AC96-4639-B0BF-17FB82682756}">
      <dgm:prSet/>
      <dgm:spPr/>
      <dgm:t>
        <a:bodyPr/>
        <a:lstStyle/>
        <a:p>
          <a:endParaRPr lang="en-US"/>
        </a:p>
      </dgm:t>
    </dgm:pt>
    <dgm:pt modelId="{77B05FDC-ED49-4C08-8C32-EF94FBB0A57D}">
      <dgm:prSet/>
      <dgm:spPr/>
      <dgm:t>
        <a:bodyPr/>
        <a:lstStyle/>
        <a:p>
          <a:r>
            <a:rPr lang="en-US" b="1"/>
            <a:t>Change the font color</a:t>
          </a:r>
          <a:endParaRPr lang="en-US"/>
        </a:p>
      </dgm:t>
    </dgm:pt>
    <dgm:pt modelId="{978AD23E-563B-472B-9FB0-3E57B306A278}" type="parTrans" cxnId="{63FEDE24-7805-437A-9999-B4CC03E58842}">
      <dgm:prSet/>
      <dgm:spPr/>
      <dgm:t>
        <a:bodyPr/>
        <a:lstStyle/>
        <a:p>
          <a:endParaRPr lang="en-US"/>
        </a:p>
      </dgm:t>
    </dgm:pt>
    <dgm:pt modelId="{E198603B-9FA3-47E2-8734-612CF62E4152}" type="sibTrans" cxnId="{63FEDE24-7805-437A-9999-B4CC03E58842}">
      <dgm:prSet/>
      <dgm:spPr/>
      <dgm:t>
        <a:bodyPr/>
        <a:lstStyle/>
        <a:p>
          <a:endParaRPr lang="en-US"/>
        </a:p>
      </dgm:t>
    </dgm:pt>
    <dgm:pt modelId="{27FFE8D4-DDF2-4973-A757-CB917D0A1B1A}">
      <dgm:prSet/>
      <dgm:spPr/>
      <dgm:t>
        <a:bodyPr/>
        <a:lstStyle/>
        <a:p>
          <a:r>
            <a:rPr lang="en-US" b="1"/>
            <a:t>Center the text</a:t>
          </a:r>
          <a:endParaRPr lang="en-US"/>
        </a:p>
      </dgm:t>
    </dgm:pt>
    <dgm:pt modelId="{112F0801-2014-4526-BFDF-0D2A1AD30FE3}" type="parTrans" cxnId="{8C5CA868-A728-4B4D-9BD0-DCBBBA989F34}">
      <dgm:prSet/>
      <dgm:spPr/>
      <dgm:t>
        <a:bodyPr/>
        <a:lstStyle/>
        <a:p>
          <a:endParaRPr lang="en-US"/>
        </a:p>
      </dgm:t>
    </dgm:pt>
    <dgm:pt modelId="{A6B7CDCE-8601-41C4-A5DA-C178540D22F1}" type="sibTrans" cxnId="{8C5CA868-A728-4B4D-9BD0-DCBBBA989F34}">
      <dgm:prSet/>
      <dgm:spPr/>
      <dgm:t>
        <a:bodyPr/>
        <a:lstStyle/>
        <a:p>
          <a:endParaRPr lang="en-US"/>
        </a:p>
      </dgm:t>
    </dgm:pt>
    <dgm:pt modelId="{D0EEAF8D-282F-4676-B562-50BB44CFFE66}">
      <dgm:prSet/>
      <dgm:spPr/>
      <dgm:t>
        <a:bodyPr/>
        <a:lstStyle/>
        <a:p>
          <a:r>
            <a:rPr lang="en-US" b="1"/>
            <a:t>Underline the text</a:t>
          </a:r>
          <a:endParaRPr lang="en-US"/>
        </a:p>
      </dgm:t>
    </dgm:pt>
    <dgm:pt modelId="{67C40153-53E5-485F-8DDB-FC28742984C6}" type="parTrans" cxnId="{CAA191CD-4FBE-4967-8952-570B3D744511}">
      <dgm:prSet/>
      <dgm:spPr/>
      <dgm:t>
        <a:bodyPr/>
        <a:lstStyle/>
        <a:p>
          <a:endParaRPr lang="en-US"/>
        </a:p>
      </dgm:t>
    </dgm:pt>
    <dgm:pt modelId="{75BA131E-4F71-42B8-BA3B-5FC500E7B8E7}" type="sibTrans" cxnId="{CAA191CD-4FBE-4967-8952-570B3D744511}">
      <dgm:prSet/>
      <dgm:spPr/>
      <dgm:t>
        <a:bodyPr/>
        <a:lstStyle/>
        <a:p>
          <a:endParaRPr lang="en-US"/>
        </a:p>
      </dgm:t>
    </dgm:pt>
    <dgm:pt modelId="{77C88A3A-111C-4943-BE29-FC5C38CCFBF7}" type="pres">
      <dgm:prSet presAssocID="{F02FA11B-7B39-4A7A-AC4B-F881921F0AC4}" presName="Name0" presStyleCnt="0">
        <dgm:presLayoutVars>
          <dgm:dir/>
          <dgm:resizeHandles val="exact"/>
        </dgm:presLayoutVars>
      </dgm:prSet>
      <dgm:spPr/>
    </dgm:pt>
    <dgm:pt modelId="{12F17446-48BF-4123-A206-534D881904D6}" type="pres">
      <dgm:prSet presAssocID="{694FB369-DCED-4C9F-925A-264CB15BAFB9}" presName="node" presStyleLbl="node1" presStyleIdx="0" presStyleCnt="10">
        <dgm:presLayoutVars>
          <dgm:bulletEnabled val="1"/>
        </dgm:presLayoutVars>
      </dgm:prSet>
      <dgm:spPr/>
    </dgm:pt>
    <dgm:pt modelId="{F1400781-1D9C-4298-A6A3-FCEC3DE9258A}" type="pres">
      <dgm:prSet presAssocID="{E8CE6E97-0B3F-4C3B-8290-11DDEDD5F56B}" presName="sibTrans" presStyleLbl="sibTrans1D1" presStyleIdx="0" presStyleCnt="9"/>
      <dgm:spPr/>
    </dgm:pt>
    <dgm:pt modelId="{68B87C33-C965-435B-91A5-6FB534541A32}" type="pres">
      <dgm:prSet presAssocID="{E8CE6E97-0B3F-4C3B-8290-11DDEDD5F56B}" presName="connectorText" presStyleLbl="sibTrans1D1" presStyleIdx="0" presStyleCnt="9"/>
      <dgm:spPr/>
    </dgm:pt>
    <dgm:pt modelId="{1AF00C06-8A09-4415-B725-0064D9320301}" type="pres">
      <dgm:prSet presAssocID="{B6B8CEB2-5636-4EA0-9392-5CDF690B5AD7}" presName="node" presStyleLbl="node1" presStyleIdx="1" presStyleCnt="10">
        <dgm:presLayoutVars>
          <dgm:bulletEnabled val="1"/>
        </dgm:presLayoutVars>
      </dgm:prSet>
      <dgm:spPr/>
    </dgm:pt>
    <dgm:pt modelId="{D580A874-C171-4523-B4A6-798671086804}" type="pres">
      <dgm:prSet presAssocID="{A6CDFD37-706A-4EA9-AA02-CFDA6E925364}" presName="sibTrans" presStyleLbl="sibTrans1D1" presStyleIdx="1" presStyleCnt="9"/>
      <dgm:spPr/>
    </dgm:pt>
    <dgm:pt modelId="{D96A68DE-9BD3-45AD-9883-5ACF1F5AFB91}" type="pres">
      <dgm:prSet presAssocID="{A6CDFD37-706A-4EA9-AA02-CFDA6E925364}" presName="connectorText" presStyleLbl="sibTrans1D1" presStyleIdx="1" presStyleCnt="9"/>
      <dgm:spPr/>
    </dgm:pt>
    <dgm:pt modelId="{001148CA-B9E0-4377-B292-3C4862449A22}" type="pres">
      <dgm:prSet presAssocID="{0F07B0E5-9BDF-4714-9F0A-F25AC90C9DB5}" presName="node" presStyleLbl="node1" presStyleIdx="2" presStyleCnt="10">
        <dgm:presLayoutVars>
          <dgm:bulletEnabled val="1"/>
        </dgm:presLayoutVars>
      </dgm:prSet>
      <dgm:spPr/>
    </dgm:pt>
    <dgm:pt modelId="{417DA508-2266-4EDF-BCAF-55ADFD893D6C}" type="pres">
      <dgm:prSet presAssocID="{6170D127-125D-4092-9A09-72BE058CA4D5}" presName="sibTrans" presStyleLbl="sibTrans1D1" presStyleIdx="2" presStyleCnt="9"/>
      <dgm:spPr/>
    </dgm:pt>
    <dgm:pt modelId="{5AF6DF5E-9171-44A6-BA5F-37AD48DCEBB2}" type="pres">
      <dgm:prSet presAssocID="{6170D127-125D-4092-9A09-72BE058CA4D5}" presName="connectorText" presStyleLbl="sibTrans1D1" presStyleIdx="2" presStyleCnt="9"/>
      <dgm:spPr/>
    </dgm:pt>
    <dgm:pt modelId="{D161AC32-E888-400D-AB1E-D2B1541EB6B6}" type="pres">
      <dgm:prSet presAssocID="{F96DE3A4-60EF-4F58-B51A-001900E5E2C4}" presName="node" presStyleLbl="node1" presStyleIdx="3" presStyleCnt="10">
        <dgm:presLayoutVars>
          <dgm:bulletEnabled val="1"/>
        </dgm:presLayoutVars>
      </dgm:prSet>
      <dgm:spPr/>
    </dgm:pt>
    <dgm:pt modelId="{378F704C-4F46-4A12-B2F7-E7612358F49A}" type="pres">
      <dgm:prSet presAssocID="{A3C8F8D1-453C-4035-A923-D2754120F401}" presName="sibTrans" presStyleLbl="sibTrans1D1" presStyleIdx="3" presStyleCnt="9"/>
      <dgm:spPr/>
    </dgm:pt>
    <dgm:pt modelId="{6DE90233-F745-4DD4-AE29-79BF4419B1BE}" type="pres">
      <dgm:prSet presAssocID="{A3C8F8D1-453C-4035-A923-D2754120F401}" presName="connectorText" presStyleLbl="sibTrans1D1" presStyleIdx="3" presStyleCnt="9"/>
      <dgm:spPr/>
    </dgm:pt>
    <dgm:pt modelId="{D8473BDC-1B09-42C5-A13E-D20F2D0AF703}" type="pres">
      <dgm:prSet presAssocID="{44199542-0945-4A62-83A7-7FC8D903A4FF}" presName="node" presStyleLbl="node1" presStyleIdx="4" presStyleCnt="10">
        <dgm:presLayoutVars>
          <dgm:bulletEnabled val="1"/>
        </dgm:presLayoutVars>
      </dgm:prSet>
      <dgm:spPr/>
    </dgm:pt>
    <dgm:pt modelId="{57E0CA58-9D60-40DE-928E-AD70A8A20CC4}" type="pres">
      <dgm:prSet presAssocID="{305704D8-B068-49B5-948D-6D46E0CB35FB}" presName="sibTrans" presStyleLbl="sibTrans1D1" presStyleIdx="4" presStyleCnt="9"/>
      <dgm:spPr/>
    </dgm:pt>
    <dgm:pt modelId="{23634481-F2BA-443A-8D92-EBE63F554709}" type="pres">
      <dgm:prSet presAssocID="{305704D8-B068-49B5-948D-6D46E0CB35FB}" presName="connectorText" presStyleLbl="sibTrans1D1" presStyleIdx="4" presStyleCnt="9"/>
      <dgm:spPr/>
    </dgm:pt>
    <dgm:pt modelId="{F62FFF01-F850-4990-AD6E-3C4145A4120D}" type="pres">
      <dgm:prSet presAssocID="{853715FB-B933-4CFF-BAAD-10B89F4755D1}" presName="node" presStyleLbl="node1" presStyleIdx="5" presStyleCnt="10">
        <dgm:presLayoutVars>
          <dgm:bulletEnabled val="1"/>
        </dgm:presLayoutVars>
      </dgm:prSet>
      <dgm:spPr/>
    </dgm:pt>
    <dgm:pt modelId="{201AFB63-836E-4F7B-9B03-69E92527BCD8}" type="pres">
      <dgm:prSet presAssocID="{AF7115E1-9D92-42AC-BA7B-78954DC3BDEF}" presName="sibTrans" presStyleLbl="sibTrans1D1" presStyleIdx="5" presStyleCnt="9"/>
      <dgm:spPr/>
    </dgm:pt>
    <dgm:pt modelId="{0C6C2534-7BAF-48D1-9962-D220C3A17E52}" type="pres">
      <dgm:prSet presAssocID="{AF7115E1-9D92-42AC-BA7B-78954DC3BDEF}" presName="connectorText" presStyleLbl="sibTrans1D1" presStyleIdx="5" presStyleCnt="9"/>
      <dgm:spPr/>
    </dgm:pt>
    <dgm:pt modelId="{AA9EB71A-0761-466F-9D70-E146C29FD3D4}" type="pres">
      <dgm:prSet presAssocID="{74A852D6-0386-4F5D-8609-6E6A136618D1}" presName="node" presStyleLbl="node1" presStyleIdx="6" presStyleCnt="10">
        <dgm:presLayoutVars>
          <dgm:bulletEnabled val="1"/>
        </dgm:presLayoutVars>
      </dgm:prSet>
      <dgm:spPr/>
    </dgm:pt>
    <dgm:pt modelId="{3104EB9C-F8CC-41D1-B341-A6D5F5C51AC7}" type="pres">
      <dgm:prSet presAssocID="{AB6A4187-3A0F-494B-8080-CD8B10139BE0}" presName="sibTrans" presStyleLbl="sibTrans1D1" presStyleIdx="6" presStyleCnt="9"/>
      <dgm:spPr/>
    </dgm:pt>
    <dgm:pt modelId="{6E473B3D-B9AD-45EA-84EB-52D1C51831B9}" type="pres">
      <dgm:prSet presAssocID="{AB6A4187-3A0F-494B-8080-CD8B10139BE0}" presName="connectorText" presStyleLbl="sibTrans1D1" presStyleIdx="6" presStyleCnt="9"/>
      <dgm:spPr/>
    </dgm:pt>
    <dgm:pt modelId="{50A4BB6D-EE68-4F65-AA3E-445B5F872420}" type="pres">
      <dgm:prSet presAssocID="{77B05FDC-ED49-4C08-8C32-EF94FBB0A57D}" presName="node" presStyleLbl="node1" presStyleIdx="7" presStyleCnt="10">
        <dgm:presLayoutVars>
          <dgm:bulletEnabled val="1"/>
        </dgm:presLayoutVars>
      </dgm:prSet>
      <dgm:spPr/>
    </dgm:pt>
    <dgm:pt modelId="{6E161E24-6294-46B3-9F42-AA067831DED9}" type="pres">
      <dgm:prSet presAssocID="{E198603B-9FA3-47E2-8734-612CF62E4152}" presName="sibTrans" presStyleLbl="sibTrans1D1" presStyleIdx="7" presStyleCnt="9"/>
      <dgm:spPr/>
    </dgm:pt>
    <dgm:pt modelId="{AF450A4F-B1A9-4D0E-A0B1-52506ECE27A8}" type="pres">
      <dgm:prSet presAssocID="{E198603B-9FA3-47E2-8734-612CF62E4152}" presName="connectorText" presStyleLbl="sibTrans1D1" presStyleIdx="7" presStyleCnt="9"/>
      <dgm:spPr/>
    </dgm:pt>
    <dgm:pt modelId="{69A1E4DE-5A0F-4C3A-B62F-B9FEBA64620A}" type="pres">
      <dgm:prSet presAssocID="{27FFE8D4-DDF2-4973-A757-CB917D0A1B1A}" presName="node" presStyleLbl="node1" presStyleIdx="8" presStyleCnt="10">
        <dgm:presLayoutVars>
          <dgm:bulletEnabled val="1"/>
        </dgm:presLayoutVars>
      </dgm:prSet>
      <dgm:spPr/>
    </dgm:pt>
    <dgm:pt modelId="{D474C7EA-8CF4-48ED-B27B-FA349EF8E3DD}" type="pres">
      <dgm:prSet presAssocID="{A6B7CDCE-8601-41C4-A5DA-C178540D22F1}" presName="sibTrans" presStyleLbl="sibTrans1D1" presStyleIdx="8" presStyleCnt="9"/>
      <dgm:spPr/>
    </dgm:pt>
    <dgm:pt modelId="{D211D011-DD0B-40D0-B179-04D07ACCCDAF}" type="pres">
      <dgm:prSet presAssocID="{A6B7CDCE-8601-41C4-A5DA-C178540D22F1}" presName="connectorText" presStyleLbl="sibTrans1D1" presStyleIdx="8" presStyleCnt="9"/>
      <dgm:spPr/>
    </dgm:pt>
    <dgm:pt modelId="{4A73D966-A741-4BFF-AD32-61AEE91B92EB}" type="pres">
      <dgm:prSet presAssocID="{D0EEAF8D-282F-4676-B562-50BB44CFFE66}" presName="node" presStyleLbl="node1" presStyleIdx="9" presStyleCnt="10">
        <dgm:presLayoutVars>
          <dgm:bulletEnabled val="1"/>
        </dgm:presLayoutVars>
      </dgm:prSet>
      <dgm:spPr/>
    </dgm:pt>
  </dgm:ptLst>
  <dgm:cxnLst>
    <dgm:cxn modelId="{F42FB803-4A97-4FE0-A765-54A7F3B37A85}" type="presOf" srcId="{853715FB-B933-4CFF-BAAD-10B89F4755D1}" destId="{F62FFF01-F850-4990-AD6E-3C4145A4120D}" srcOrd="0" destOrd="0" presId="urn:microsoft.com/office/officeart/2016/7/layout/RepeatingBendingProcessNew"/>
    <dgm:cxn modelId="{0E277906-2FC3-43E0-97A8-E7A2E3A58E21}" type="presOf" srcId="{694FB369-DCED-4C9F-925A-264CB15BAFB9}" destId="{12F17446-48BF-4123-A206-534D881904D6}" srcOrd="0" destOrd="0" presId="urn:microsoft.com/office/officeart/2016/7/layout/RepeatingBendingProcessNew"/>
    <dgm:cxn modelId="{63FED609-56A9-4CD4-A190-A08110A4713D}" srcId="{F02FA11B-7B39-4A7A-AC4B-F881921F0AC4}" destId="{F96DE3A4-60EF-4F58-B51A-001900E5E2C4}" srcOrd="3" destOrd="0" parTransId="{26F4C541-8B12-4A04-B76C-10D12586218C}" sibTransId="{A3C8F8D1-453C-4035-A923-D2754120F401}"/>
    <dgm:cxn modelId="{74CE870C-4879-415F-AAE0-618AA13445C5}" type="presOf" srcId="{D0EEAF8D-282F-4676-B562-50BB44CFFE66}" destId="{4A73D966-A741-4BFF-AD32-61AEE91B92EB}" srcOrd="0" destOrd="0" presId="urn:microsoft.com/office/officeart/2016/7/layout/RepeatingBendingProcessNew"/>
    <dgm:cxn modelId="{ECE2220D-B1AF-456C-B298-F10CCFEE3E01}" type="presOf" srcId="{B6B8CEB2-5636-4EA0-9392-5CDF690B5AD7}" destId="{1AF00C06-8A09-4415-B725-0064D9320301}" srcOrd="0" destOrd="0" presId="urn:microsoft.com/office/officeart/2016/7/layout/RepeatingBendingProcessNew"/>
    <dgm:cxn modelId="{D53F8416-CB71-4D7A-AEE3-DEDBD459840C}" type="presOf" srcId="{0F07B0E5-9BDF-4714-9F0A-F25AC90C9DB5}" destId="{001148CA-B9E0-4377-B292-3C4862449A22}" srcOrd="0" destOrd="0" presId="urn:microsoft.com/office/officeart/2016/7/layout/RepeatingBendingProcessNew"/>
    <dgm:cxn modelId="{36EC251F-4065-4D97-A4A7-986EF2E9025D}" type="presOf" srcId="{F02FA11B-7B39-4A7A-AC4B-F881921F0AC4}" destId="{77C88A3A-111C-4943-BE29-FC5C38CCFBF7}" srcOrd="0" destOrd="0" presId="urn:microsoft.com/office/officeart/2016/7/layout/RepeatingBendingProcessNew"/>
    <dgm:cxn modelId="{63FEDE24-7805-437A-9999-B4CC03E58842}" srcId="{F02FA11B-7B39-4A7A-AC4B-F881921F0AC4}" destId="{77B05FDC-ED49-4C08-8C32-EF94FBB0A57D}" srcOrd="7" destOrd="0" parTransId="{978AD23E-563B-472B-9FB0-3E57B306A278}" sibTransId="{E198603B-9FA3-47E2-8734-612CF62E4152}"/>
    <dgm:cxn modelId="{415C9B2E-0B0E-47FA-838E-594F3EC0D705}" type="presOf" srcId="{A3C8F8D1-453C-4035-A923-D2754120F401}" destId="{6DE90233-F745-4DD4-AE29-79BF4419B1BE}" srcOrd="1" destOrd="0" presId="urn:microsoft.com/office/officeart/2016/7/layout/RepeatingBendingProcessNew"/>
    <dgm:cxn modelId="{4B1EF32F-AC96-4639-B0BF-17FB82682756}" srcId="{F02FA11B-7B39-4A7A-AC4B-F881921F0AC4}" destId="{74A852D6-0386-4F5D-8609-6E6A136618D1}" srcOrd="6" destOrd="0" parTransId="{423EE7EA-1047-4620-BD37-43DFDAE2B675}" sibTransId="{AB6A4187-3A0F-494B-8080-CD8B10139BE0}"/>
    <dgm:cxn modelId="{CB8C165E-D51D-41F3-B759-48F0C571F14C}" type="presOf" srcId="{E8CE6E97-0B3F-4C3B-8290-11DDEDD5F56B}" destId="{F1400781-1D9C-4298-A6A3-FCEC3DE9258A}" srcOrd="0" destOrd="0" presId="urn:microsoft.com/office/officeart/2016/7/layout/RepeatingBendingProcessNew"/>
    <dgm:cxn modelId="{469F4861-5AE4-4F4A-A610-20F8C163730E}" srcId="{F02FA11B-7B39-4A7A-AC4B-F881921F0AC4}" destId="{853715FB-B933-4CFF-BAAD-10B89F4755D1}" srcOrd="5" destOrd="0" parTransId="{FF6B61CD-2C1F-4A3A-8B25-61CCF3E0D07A}" sibTransId="{AF7115E1-9D92-42AC-BA7B-78954DC3BDEF}"/>
    <dgm:cxn modelId="{B1D98061-08BA-4727-89CB-39336C35699E}" type="presOf" srcId="{6170D127-125D-4092-9A09-72BE058CA4D5}" destId="{417DA508-2266-4EDF-BCAF-55ADFD893D6C}" srcOrd="0" destOrd="0" presId="urn:microsoft.com/office/officeart/2016/7/layout/RepeatingBendingProcessNew"/>
    <dgm:cxn modelId="{2ADD0E44-7839-4307-A06E-4EBA156D2946}" type="presOf" srcId="{A3C8F8D1-453C-4035-A923-D2754120F401}" destId="{378F704C-4F46-4A12-B2F7-E7612358F49A}" srcOrd="0" destOrd="0" presId="urn:microsoft.com/office/officeart/2016/7/layout/RepeatingBendingProcessNew"/>
    <dgm:cxn modelId="{322A9767-A4BA-4EC4-805F-67316C88405C}" type="presOf" srcId="{74A852D6-0386-4F5D-8609-6E6A136618D1}" destId="{AA9EB71A-0761-466F-9D70-E146C29FD3D4}" srcOrd="0" destOrd="0" presId="urn:microsoft.com/office/officeart/2016/7/layout/RepeatingBendingProcessNew"/>
    <dgm:cxn modelId="{3F099048-30C4-4FBE-9B64-6A25453B928F}" type="presOf" srcId="{A6CDFD37-706A-4EA9-AA02-CFDA6E925364}" destId="{D96A68DE-9BD3-45AD-9883-5ACF1F5AFB91}" srcOrd="1" destOrd="0" presId="urn:microsoft.com/office/officeart/2016/7/layout/RepeatingBendingProcessNew"/>
    <dgm:cxn modelId="{8C5CA868-A728-4B4D-9BD0-DCBBBA989F34}" srcId="{F02FA11B-7B39-4A7A-AC4B-F881921F0AC4}" destId="{27FFE8D4-DDF2-4973-A757-CB917D0A1B1A}" srcOrd="8" destOrd="0" parTransId="{112F0801-2014-4526-BFDF-0D2A1AD30FE3}" sibTransId="{A6B7CDCE-8601-41C4-A5DA-C178540D22F1}"/>
    <dgm:cxn modelId="{06C25F6A-46F6-4B55-91FD-08FA6C0224DE}" type="presOf" srcId="{E198603B-9FA3-47E2-8734-612CF62E4152}" destId="{6E161E24-6294-46B3-9F42-AA067831DED9}" srcOrd="0" destOrd="0" presId="urn:microsoft.com/office/officeart/2016/7/layout/RepeatingBendingProcessNew"/>
    <dgm:cxn modelId="{3000CD6A-696E-4210-B2AA-34A189A49E6B}" type="presOf" srcId="{305704D8-B068-49B5-948D-6D46E0CB35FB}" destId="{23634481-F2BA-443A-8D92-EBE63F554709}" srcOrd="1" destOrd="0" presId="urn:microsoft.com/office/officeart/2016/7/layout/RepeatingBendingProcessNew"/>
    <dgm:cxn modelId="{C6605C70-8E67-4E38-9798-212276410439}" type="presOf" srcId="{A6B7CDCE-8601-41C4-A5DA-C178540D22F1}" destId="{D211D011-DD0B-40D0-B179-04D07ACCCDAF}" srcOrd="1" destOrd="0" presId="urn:microsoft.com/office/officeart/2016/7/layout/RepeatingBendingProcessNew"/>
    <dgm:cxn modelId="{2078EA55-5107-41F8-ABB0-B8001D17BE83}" type="presOf" srcId="{A6CDFD37-706A-4EA9-AA02-CFDA6E925364}" destId="{D580A874-C171-4523-B4A6-798671086804}" srcOrd="0" destOrd="0" presId="urn:microsoft.com/office/officeart/2016/7/layout/RepeatingBendingProcessNew"/>
    <dgm:cxn modelId="{81FC617A-C0D8-4B6B-82B7-0069067D5820}" type="presOf" srcId="{AB6A4187-3A0F-494B-8080-CD8B10139BE0}" destId="{3104EB9C-F8CC-41D1-B341-A6D5F5C51AC7}" srcOrd="0" destOrd="0" presId="urn:microsoft.com/office/officeart/2016/7/layout/RepeatingBendingProcessNew"/>
    <dgm:cxn modelId="{4E40A27D-94EB-49F6-8986-CCBAE1A0FF1B}" type="presOf" srcId="{305704D8-B068-49B5-948D-6D46E0CB35FB}" destId="{57E0CA58-9D60-40DE-928E-AD70A8A20CC4}" srcOrd="0" destOrd="0" presId="urn:microsoft.com/office/officeart/2016/7/layout/RepeatingBendingProcessNew"/>
    <dgm:cxn modelId="{51AB6899-47E6-4FED-BE6E-C6D83397BAB8}" type="presOf" srcId="{6170D127-125D-4092-9A09-72BE058CA4D5}" destId="{5AF6DF5E-9171-44A6-BA5F-37AD48DCEBB2}" srcOrd="1" destOrd="0" presId="urn:microsoft.com/office/officeart/2016/7/layout/RepeatingBendingProcessNew"/>
    <dgm:cxn modelId="{C7DAE09C-4D8C-4625-B0BC-419B6A791E8F}" type="presOf" srcId="{AB6A4187-3A0F-494B-8080-CD8B10139BE0}" destId="{6E473B3D-B9AD-45EA-84EB-52D1C51831B9}" srcOrd="1" destOrd="0" presId="urn:microsoft.com/office/officeart/2016/7/layout/RepeatingBendingProcessNew"/>
    <dgm:cxn modelId="{A22F9C9D-042D-4083-BDE2-125C43FA7D0C}" type="presOf" srcId="{E8CE6E97-0B3F-4C3B-8290-11DDEDD5F56B}" destId="{68B87C33-C965-435B-91A5-6FB534541A32}" srcOrd="1" destOrd="0" presId="urn:microsoft.com/office/officeart/2016/7/layout/RepeatingBendingProcessNew"/>
    <dgm:cxn modelId="{F2F6C39F-DA56-4909-B044-BBB28C29E54F}" srcId="{F02FA11B-7B39-4A7A-AC4B-F881921F0AC4}" destId="{694FB369-DCED-4C9F-925A-264CB15BAFB9}" srcOrd="0" destOrd="0" parTransId="{D3355591-7840-4D5F-8600-5D31B0F47936}" sibTransId="{E8CE6E97-0B3F-4C3B-8290-11DDEDD5F56B}"/>
    <dgm:cxn modelId="{5222A5A6-9802-46D1-962C-C704A129CB40}" srcId="{F02FA11B-7B39-4A7A-AC4B-F881921F0AC4}" destId="{0F07B0E5-9BDF-4714-9F0A-F25AC90C9DB5}" srcOrd="2" destOrd="0" parTransId="{267E3A0E-16CE-4CA0-BC2C-6D9616AA91D2}" sibTransId="{6170D127-125D-4092-9A09-72BE058CA4D5}"/>
    <dgm:cxn modelId="{44623EBD-D0F4-4729-865E-A388221FDA02}" type="presOf" srcId="{A6B7CDCE-8601-41C4-A5DA-C178540D22F1}" destId="{D474C7EA-8CF4-48ED-B27B-FA349EF8E3DD}" srcOrd="0" destOrd="0" presId="urn:microsoft.com/office/officeart/2016/7/layout/RepeatingBendingProcessNew"/>
    <dgm:cxn modelId="{0D955AC0-0D4C-4B0D-BD55-4BB8BEAD3FEA}" type="presOf" srcId="{77B05FDC-ED49-4C08-8C32-EF94FBB0A57D}" destId="{50A4BB6D-EE68-4F65-AA3E-445B5F872420}" srcOrd="0" destOrd="0" presId="urn:microsoft.com/office/officeart/2016/7/layout/RepeatingBendingProcessNew"/>
    <dgm:cxn modelId="{F3E15DCC-E1E0-4AE7-BEDD-0A53B0512D87}" type="presOf" srcId="{AF7115E1-9D92-42AC-BA7B-78954DC3BDEF}" destId="{0C6C2534-7BAF-48D1-9962-D220C3A17E52}" srcOrd="1" destOrd="0" presId="urn:microsoft.com/office/officeart/2016/7/layout/RepeatingBendingProcessNew"/>
    <dgm:cxn modelId="{CAA191CD-4FBE-4967-8952-570B3D744511}" srcId="{F02FA11B-7B39-4A7A-AC4B-F881921F0AC4}" destId="{D0EEAF8D-282F-4676-B562-50BB44CFFE66}" srcOrd="9" destOrd="0" parTransId="{67C40153-53E5-485F-8DDB-FC28742984C6}" sibTransId="{75BA131E-4F71-42B8-BA3B-5FC500E7B8E7}"/>
    <dgm:cxn modelId="{231992CD-22F9-4D67-A30B-2E29F9C5920E}" type="presOf" srcId="{27FFE8D4-DDF2-4973-A757-CB917D0A1B1A}" destId="{69A1E4DE-5A0F-4C3A-B62F-B9FEBA64620A}" srcOrd="0" destOrd="0" presId="urn:microsoft.com/office/officeart/2016/7/layout/RepeatingBendingProcessNew"/>
    <dgm:cxn modelId="{D07129D2-7BA4-4975-9156-308043986465}" type="presOf" srcId="{AF7115E1-9D92-42AC-BA7B-78954DC3BDEF}" destId="{201AFB63-836E-4F7B-9B03-69E92527BCD8}" srcOrd="0" destOrd="0" presId="urn:microsoft.com/office/officeart/2016/7/layout/RepeatingBendingProcessNew"/>
    <dgm:cxn modelId="{18A764D9-423C-48A8-B73D-6429F3AED29D}" srcId="{F02FA11B-7B39-4A7A-AC4B-F881921F0AC4}" destId="{44199542-0945-4A62-83A7-7FC8D903A4FF}" srcOrd="4" destOrd="0" parTransId="{24FC5AB2-7B4C-4EF4-B8C7-A8AC9C2820F9}" sibTransId="{305704D8-B068-49B5-948D-6D46E0CB35FB}"/>
    <dgm:cxn modelId="{142904F0-6FE3-44B3-BDE2-D08D7646891B}" type="presOf" srcId="{E198603B-9FA3-47E2-8734-612CF62E4152}" destId="{AF450A4F-B1A9-4D0E-A0B1-52506ECE27A8}" srcOrd="1" destOrd="0" presId="urn:microsoft.com/office/officeart/2016/7/layout/RepeatingBendingProcessNew"/>
    <dgm:cxn modelId="{C342BDF2-3A9B-418E-B2A4-D744E581AB7F}" type="presOf" srcId="{44199542-0945-4A62-83A7-7FC8D903A4FF}" destId="{D8473BDC-1B09-42C5-A13E-D20F2D0AF703}" srcOrd="0" destOrd="0" presId="urn:microsoft.com/office/officeart/2016/7/layout/RepeatingBendingProcessNew"/>
    <dgm:cxn modelId="{32FE7EF5-244A-4D3A-B0A2-B46DC390BF3B}" srcId="{F02FA11B-7B39-4A7A-AC4B-F881921F0AC4}" destId="{B6B8CEB2-5636-4EA0-9392-5CDF690B5AD7}" srcOrd="1" destOrd="0" parTransId="{75079CE9-2FD4-4464-9D3B-6E56D838FD3A}" sibTransId="{A6CDFD37-706A-4EA9-AA02-CFDA6E925364}"/>
    <dgm:cxn modelId="{A68EF0F9-A189-4DBE-B057-1E0817BF8717}" type="presOf" srcId="{F96DE3A4-60EF-4F58-B51A-001900E5E2C4}" destId="{D161AC32-E888-400D-AB1E-D2B1541EB6B6}" srcOrd="0" destOrd="0" presId="urn:microsoft.com/office/officeart/2016/7/layout/RepeatingBendingProcessNew"/>
    <dgm:cxn modelId="{D79FB9F4-982E-490B-9F4B-05452D38ACE0}" type="presParOf" srcId="{77C88A3A-111C-4943-BE29-FC5C38CCFBF7}" destId="{12F17446-48BF-4123-A206-534D881904D6}" srcOrd="0" destOrd="0" presId="urn:microsoft.com/office/officeart/2016/7/layout/RepeatingBendingProcessNew"/>
    <dgm:cxn modelId="{6E772481-BDF0-41A1-8AB4-E915C45BF507}" type="presParOf" srcId="{77C88A3A-111C-4943-BE29-FC5C38CCFBF7}" destId="{F1400781-1D9C-4298-A6A3-FCEC3DE9258A}" srcOrd="1" destOrd="0" presId="urn:microsoft.com/office/officeart/2016/7/layout/RepeatingBendingProcessNew"/>
    <dgm:cxn modelId="{EB2FD6C1-A633-4B14-B38A-102D1A6048E6}" type="presParOf" srcId="{F1400781-1D9C-4298-A6A3-FCEC3DE9258A}" destId="{68B87C33-C965-435B-91A5-6FB534541A32}" srcOrd="0" destOrd="0" presId="urn:microsoft.com/office/officeart/2016/7/layout/RepeatingBendingProcessNew"/>
    <dgm:cxn modelId="{A0CF210A-D8C2-4583-8697-CD420228B92E}" type="presParOf" srcId="{77C88A3A-111C-4943-BE29-FC5C38CCFBF7}" destId="{1AF00C06-8A09-4415-B725-0064D9320301}" srcOrd="2" destOrd="0" presId="urn:microsoft.com/office/officeart/2016/7/layout/RepeatingBendingProcessNew"/>
    <dgm:cxn modelId="{8DD0B7C1-36A2-400E-BF63-EDB8DDB07B18}" type="presParOf" srcId="{77C88A3A-111C-4943-BE29-FC5C38CCFBF7}" destId="{D580A874-C171-4523-B4A6-798671086804}" srcOrd="3" destOrd="0" presId="urn:microsoft.com/office/officeart/2016/7/layout/RepeatingBendingProcessNew"/>
    <dgm:cxn modelId="{004611E2-1C20-44DD-9055-8F7CB816C93E}" type="presParOf" srcId="{D580A874-C171-4523-B4A6-798671086804}" destId="{D96A68DE-9BD3-45AD-9883-5ACF1F5AFB91}" srcOrd="0" destOrd="0" presId="urn:microsoft.com/office/officeart/2016/7/layout/RepeatingBendingProcessNew"/>
    <dgm:cxn modelId="{4910C254-6D9B-468C-8813-BAA18B51D23B}" type="presParOf" srcId="{77C88A3A-111C-4943-BE29-FC5C38CCFBF7}" destId="{001148CA-B9E0-4377-B292-3C4862449A22}" srcOrd="4" destOrd="0" presId="urn:microsoft.com/office/officeart/2016/7/layout/RepeatingBendingProcessNew"/>
    <dgm:cxn modelId="{2876C6E9-7EA1-4B53-BA4F-93086D31E15A}" type="presParOf" srcId="{77C88A3A-111C-4943-BE29-FC5C38CCFBF7}" destId="{417DA508-2266-4EDF-BCAF-55ADFD893D6C}" srcOrd="5" destOrd="0" presId="urn:microsoft.com/office/officeart/2016/7/layout/RepeatingBendingProcessNew"/>
    <dgm:cxn modelId="{687FF2B2-4E9E-4C6C-BC26-93A57E91733A}" type="presParOf" srcId="{417DA508-2266-4EDF-BCAF-55ADFD893D6C}" destId="{5AF6DF5E-9171-44A6-BA5F-37AD48DCEBB2}" srcOrd="0" destOrd="0" presId="urn:microsoft.com/office/officeart/2016/7/layout/RepeatingBendingProcessNew"/>
    <dgm:cxn modelId="{172A755F-8F93-419E-864B-FA46F8209583}" type="presParOf" srcId="{77C88A3A-111C-4943-BE29-FC5C38CCFBF7}" destId="{D161AC32-E888-400D-AB1E-D2B1541EB6B6}" srcOrd="6" destOrd="0" presId="urn:microsoft.com/office/officeart/2016/7/layout/RepeatingBendingProcessNew"/>
    <dgm:cxn modelId="{125D860A-59C1-47C1-9543-139F0E5428FE}" type="presParOf" srcId="{77C88A3A-111C-4943-BE29-FC5C38CCFBF7}" destId="{378F704C-4F46-4A12-B2F7-E7612358F49A}" srcOrd="7" destOrd="0" presId="urn:microsoft.com/office/officeart/2016/7/layout/RepeatingBendingProcessNew"/>
    <dgm:cxn modelId="{F3FD7290-F2C2-4298-A146-06F8D2DD25EB}" type="presParOf" srcId="{378F704C-4F46-4A12-B2F7-E7612358F49A}" destId="{6DE90233-F745-4DD4-AE29-79BF4419B1BE}" srcOrd="0" destOrd="0" presId="urn:microsoft.com/office/officeart/2016/7/layout/RepeatingBendingProcessNew"/>
    <dgm:cxn modelId="{C3EDEC89-8B4E-403C-8E87-313C16DA19EF}" type="presParOf" srcId="{77C88A3A-111C-4943-BE29-FC5C38CCFBF7}" destId="{D8473BDC-1B09-42C5-A13E-D20F2D0AF703}" srcOrd="8" destOrd="0" presId="urn:microsoft.com/office/officeart/2016/7/layout/RepeatingBendingProcessNew"/>
    <dgm:cxn modelId="{AE04FE60-0456-40BF-B214-FE48E5D5B6FD}" type="presParOf" srcId="{77C88A3A-111C-4943-BE29-FC5C38CCFBF7}" destId="{57E0CA58-9D60-40DE-928E-AD70A8A20CC4}" srcOrd="9" destOrd="0" presId="urn:microsoft.com/office/officeart/2016/7/layout/RepeatingBendingProcessNew"/>
    <dgm:cxn modelId="{35B28862-9D77-4B82-AC14-D617C94B90CC}" type="presParOf" srcId="{57E0CA58-9D60-40DE-928E-AD70A8A20CC4}" destId="{23634481-F2BA-443A-8D92-EBE63F554709}" srcOrd="0" destOrd="0" presId="urn:microsoft.com/office/officeart/2016/7/layout/RepeatingBendingProcessNew"/>
    <dgm:cxn modelId="{307C7366-87F5-40CD-81F6-A4666C56D466}" type="presParOf" srcId="{77C88A3A-111C-4943-BE29-FC5C38CCFBF7}" destId="{F62FFF01-F850-4990-AD6E-3C4145A4120D}" srcOrd="10" destOrd="0" presId="urn:microsoft.com/office/officeart/2016/7/layout/RepeatingBendingProcessNew"/>
    <dgm:cxn modelId="{8B33C7CC-9F22-4BE9-A2D6-49509497E8DF}" type="presParOf" srcId="{77C88A3A-111C-4943-BE29-FC5C38CCFBF7}" destId="{201AFB63-836E-4F7B-9B03-69E92527BCD8}" srcOrd="11" destOrd="0" presId="urn:microsoft.com/office/officeart/2016/7/layout/RepeatingBendingProcessNew"/>
    <dgm:cxn modelId="{EFEAF5C0-889F-4637-BE1C-A7D09DBF4A6F}" type="presParOf" srcId="{201AFB63-836E-4F7B-9B03-69E92527BCD8}" destId="{0C6C2534-7BAF-48D1-9962-D220C3A17E52}" srcOrd="0" destOrd="0" presId="urn:microsoft.com/office/officeart/2016/7/layout/RepeatingBendingProcessNew"/>
    <dgm:cxn modelId="{91A768BF-5B0C-4809-BDB5-6EDF1CE5BB35}" type="presParOf" srcId="{77C88A3A-111C-4943-BE29-FC5C38CCFBF7}" destId="{AA9EB71A-0761-466F-9D70-E146C29FD3D4}" srcOrd="12" destOrd="0" presId="urn:microsoft.com/office/officeart/2016/7/layout/RepeatingBendingProcessNew"/>
    <dgm:cxn modelId="{63DDF4BE-3D4D-4D4F-BAC4-4D33218A510A}" type="presParOf" srcId="{77C88A3A-111C-4943-BE29-FC5C38CCFBF7}" destId="{3104EB9C-F8CC-41D1-B341-A6D5F5C51AC7}" srcOrd="13" destOrd="0" presId="urn:microsoft.com/office/officeart/2016/7/layout/RepeatingBendingProcessNew"/>
    <dgm:cxn modelId="{81E77552-8C01-4E84-956D-80FE9AAB293F}" type="presParOf" srcId="{3104EB9C-F8CC-41D1-B341-A6D5F5C51AC7}" destId="{6E473B3D-B9AD-45EA-84EB-52D1C51831B9}" srcOrd="0" destOrd="0" presId="urn:microsoft.com/office/officeart/2016/7/layout/RepeatingBendingProcessNew"/>
    <dgm:cxn modelId="{DAE105D6-2550-4A8B-8434-2217AE0CAE95}" type="presParOf" srcId="{77C88A3A-111C-4943-BE29-FC5C38CCFBF7}" destId="{50A4BB6D-EE68-4F65-AA3E-445B5F872420}" srcOrd="14" destOrd="0" presId="urn:microsoft.com/office/officeart/2016/7/layout/RepeatingBendingProcessNew"/>
    <dgm:cxn modelId="{C9BA9D39-5511-4C7A-BF23-CE373885C24F}" type="presParOf" srcId="{77C88A3A-111C-4943-BE29-FC5C38CCFBF7}" destId="{6E161E24-6294-46B3-9F42-AA067831DED9}" srcOrd="15" destOrd="0" presId="urn:microsoft.com/office/officeart/2016/7/layout/RepeatingBendingProcessNew"/>
    <dgm:cxn modelId="{A7A203EE-E9E1-4F41-87BD-46DB869C2277}" type="presParOf" srcId="{6E161E24-6294-46B3-9F42-AA067831DED9}" destId="{AF450A4F-B1A9-4D0E-A0B1-52506ECE27A8}" srcOrd="0" destOrd="0" presId="urn:microsoft.com/office/officeart/2016/7/layout/RepeatingBendingProcessNew"/>
    <dgm:cxn modelId="{7B719ECD-0025-4959-A60E-BE9A368F53E3}" type="presParOf" srcId="{77C88A3A-111C-4943-BE29-FC5C38CCFBF7}" destId="{69A1E4DE-5A0F-4C3A-B62F-B9FEBA64620A}" srcOrd="16" destOrd="0" presId="urn:microsoft.com/office/officeart/2016/7/layout/RepeatingBendingProcessNew"/>
    <dgm:cxn modelId="{20D7D449-6834-4C4C-9A4E-45545143F12E}" type="presParOf" srcId="{77C88A3A-111C-4943-BE29-FC5C38CCFBF7}" destId="{D474C7EA-8CF4-48ED-B27B-FA349EF8E3DD}" srcOrd="17" destOrd="0" presId="urn:microsoft.com/office/officeart/2016/7/layout/RepeatingBendingProcessNew"/>
    <dgm:cxn modelId="{38374262-DA87-491A-9741-1EB48259733E}" type="presParOf" srcId="{D474C7EA-8CF4-48ED-B27B-FA349EF8E3DD}" destId="{D211D011-DD0B-40D0-B179-04D07ACCCDAF}" srcOrd="0" destOrd="0" presId="urn:microsoft.com/office/officeart/2016/7/layout/RepeatingBendingProcessNew"/>
    <dgm:cxn modelId="{F63E81C3-88AE-4CF7-BC28-4A54E528BF26}" type="presParOf" srcId="{77C88A3A-111C-4943-BE29-FC5C38CCFBF7}" destId="{4A73D966-A741-4BFF-AD32-61AEE91B92EB}" srcOrd="18"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2EA3B5-4DDC-41F5-BDAE-8E48BCA31AF3}">
      <dsp:nvSpPr>
        <dsp:cNvPr id="0" name=""/>
        <dsp:cNvSpPr/>
      </dsp:nvSpPr>
      <dsp:spPr>
        <a:xfrm>
          <a:off x="1669985" y="669"/>
          <a:ext cx="2713356" cy="2713356"/>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a:t>Student Notebooks </a:t>
          </a:r>
          <a:r>
            <a:rPr lang="en-US" sz="1600" kern="1200"/>
            <a:t>— a private space shared between the teacher and each individual student. Teachers can access every student notebook while students can only see their own.</a:t>
          </a:r>
        </a:p>
      </dsp:txBody>
      <dsp:txXfrm>
        <a:off x="2348324" y="669"/>
        <a:ext cx="1356678" cy="2238519"/>
      </dsp:txXfrm>
    </dsp:sp>
    <dsp:sp modelId="{BCBCE5EE-944E-41EA-BF35-A521D01C00ED}">
      <dsp:nvSpPr>
        <dsp:cNvPr id="0" name=""/>
        <dsp:cNvSpPr/>
      </dsp:nvSpPr>
      <dsp:spPr>
        <a:xfrm rot="7200000">
          <a:off x="3238554" y="2717509"/>
          <a:ext cx="2713356" cy="2713356"/>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a:t>Content Library </a:t>
          </a:r>
          <a:r>
            <a:rPr lang="en-US" sz="1600" kern="1200"/>
            <a:t>— a read-only space where teachers can share handouts with students.</a:t>
          </a:r>
        </a:p>
      </dsp:txBody>
      <dsp:txXfrm rot="-5400000">
        <a:off x="3681583" y="3514557"/>
        <a:ext cx="2238519" cy="1356678"/>
      </dsp:txXfrm>
    </dsp:sp>
    <dsp:sp modelId="{519260EC-07FA-4ECB-B1E2-89F9CBB244E1}">
      <dsp:nvSpPr>
        <dsp:cNvPr id="0" name=""/>
        <dsp:cNvSpPr/>
      </dsp:nvSpPr>
      <dsp:spPr>
        <a:xfrm rot="14400000">
          <a:off x="101416" y="2717509"/>
          <a:ext cx="2713356" cy="2713356"/>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a:t>Collaboration Space </a:t>
          </a:r>
          <a:r>
            <a:rPr lang="en-US" sz="1600" kern="1200"/>
            <a:t>— a space where everyone in your class can share, organize, and collaborate.</a:t>
          </a:r>
        </a:p>
      </dsp:txBody>
      <dsp:txXfrm rot="5400000">
        <a:off x="133225" y="3514557"/>
        <a:ext cx="2238519" cy="13566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E61B52-7801-42E9-91A8-FCBDFC03F969}">
      <dsp:nvSpPr>
        <dsp:cNvPr id="0" name=""/>
        <dsp:cNvSpPr/>
      </dsp:nvSpPr>
      <dsp:spPr>
        <a:xfrm>
          <a:off x="0" y="154817"/>
          <a:ext cx="6053328" cy="164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a:t>Student Notebooks </a:t>
          </a:r>
          <a:r>
            <a:rPr lang="en-US" sz="3000" kern="1200"/>
            <a:t>— a private space shared between the teacher and each individual student. Teachers can access every student notebook while students can only see their own.</a:t>
          </a:r>
        </a:p>
      </dsp:txBody>
      <dsp:txXfrm>
        <a:off x="80532" y="235349"/>
        <a:ext cx="5892264" cy="1488636"/>
      </dsp:txXfrm>
    </dsp:sp>
    <dsp:sp modelId="{8AB96FB7-DBDF-487A-B2A0-35B217105E37}">
      <dsp:nvSpPr>
        <dsp:cNvPr id="0" name=""/>
        <dsp:cNvSpPr/>
      </dsp:nvSpPr>
      <dsp:spPr>
        <a:xfrm>
          <a:off x="0" y="1890917"/>
          <a:ext cx="6053328" cy="164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a:t>Content Library </a:t>
          </a:r>
          <a:r>
            <a:rPr lang="en-US" sz="3000" kern="1200"/>
            <a:t>— a read-only space where teachers can share handouts with students.</a:t>
          </a:r>
        </a:p>
      </dsp:txBody>
      <dsp:txXfrm>
        <a:off x="80532" y="1971449"/>
        <a:ext cx="5892264" cy="1488636"/>
      </dsp:txXfrm>
    </dsp:sp>
    <dsp:sp modelId="{D72454E5-B42B-4334-857A-AF2DC18460DE}">
      <dsp:nvSpPr>
        <dsp:cNvPr id="0" name=""/>
        <dsp:cNvSpPr/>
      </dsp:nvSpPr>
      <dsp:spPr>
        <a:xfrm>
          <a:off x="0" y="3627018"/>
          <a:ext cx="6053328" cy="164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a:t>Collaboration Space </a:t>
          </a:r>
          <a:r>
            <a:rPr lang="en-US" sz="3000" kern="1200"/>
            <a:t>— a space where everyone in your class can share, organize, and collaborate.</a:t>
          </a:r>
        </a:p>
      </dsp:txBody>
      <dsp:txXfrm>
        <a:off x="80532" y="3707550"/>
        <a:ext cx="5892264" cy="14886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400781-1D9C-4298-A6A3-FCEC3DE9258A}">
      <dsp:nvSpPr>
        <dsp:cNvPr id="0" name=""/>
        <dsp:cNvSpPr/>
      </dsp:nvSpPr>
      <dsp:spPr>
        <a:xfrm>
          <a:off x="1098529" y="674061"/>
          <a:ext cx="222239" cy="91440"/>
        </a:xfrm>
        <a:custGeom>
          <a:avLst/>
          <a:gdLst/>
          <a:ahLst/>
          <a:cxnLst/>
          <a:rect l="0" t="0" r="0" b="0"/>
          <a:pathLst>
            <a:path>
              <a:moveTo>
                <a:pt x="0" y="45720"/>
              </a:moveTo>
              <a:lnTo>
                <a:pt x="222239"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203328" y="718517"/>
        <a:ext cx="12641" cy="2528"/>
      </dsp:txXfrm>
    </dsp:sp>
    <dsp:sp modelId="{12F17446-48BF-4123-A206-534D881904D6}">
      <dsp:nvSpPr>
        <dsp:cNvPr id="0" name=""/>
        <dsp:cNvSpPr/>
      </dsp:nvSpPr>
      <dsp:spPr>
        <a:xfrm>
          <a:off x="1026" y="389990"/>
          <a:ext cx="1099303" cy="6595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867" tIns="56543" rIns="53867" bIns="56543" numCol="1" spcCol="1270" anchor="ctr" anchorCtr="0">
          <a:noAutofit/>
        </a:bodyPr>
        <a:lstStyle/>
        <a:p>
          <a:pPr marL="0" lvl="0" indent="0" algn="ctr" defTabSz="577850">
            <a:lnSpc>
              <a:spcPct val="90000"/>
            </a:lnSpc>
            <a:spcBef>
              <a:spcPct val="0"/>
            </a:spcBef>
            <a:spcAft>
              <a:spcPct val="35000"/>
            </a:spcAft>
            <a:buNone/>
          </a:pPr>
          <a:r>
            <a:rPr lang="en-US" sz="1300" b="1" kern="1200"/>
            <a:t>Go to Class Notebook</a:t>
          </a:r>
          <a:endParaRPr lang="en-US" sz="1300" kern="1200"/>
        </a:p>
      </dsp:txBody>
      <dsp:txXfrm>
        <a:off x="1026" y="389990"/>
        <a:ext cx="1099303" cy="659582"/>
      </dsp:txXfrm>
    </dsp:sp>
    <dsp:sp modelId="{D580A874-C171-4523-B4A6-798671086804}">
      <dsp:nvSpPr>
        <dsp:cNvPr id="0" name=""/>
        <dsp:cNvSpPr/>
      </dsp:nvSpPr>
      <dsp:spPr>
        <a:xfrm>
          <a:off x="2450673" y="674061"/>
          <a:ext cx="222239" cy="91440"/>
        </a:xfrm>
        <a:custGeom>
          <a:avLst/>
          <a:gdLst/>
          <a:ahLst/>
          <a:cxnLst/>
          <a:rect l="0" t="0" r="0" b="0"/>
          <a:pathLst>
            <a:path>
              <a:moveTo>
                <a:pt x="0" y="45720"/>
              </a:moveTo>
              <a:lnTo>
                <a:pt x="222239"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55472" y="718517"/>
        <a:ext cx="12641" cy="2528"/>
      </dsp:txXfrm>
    </dsp:sp>
    <dsp:sp modelId="{1AF00C06-8A09-4415-B725-0064D9320301}">
      <dsp:nvSpPr>
        <dsp:cNvPr id="0" name=""/>
        <dsp:cNvSpPr/>
      </dsp:nvSpPr>
      <dsp:spPr>
        <a:xfrm>
          <a:off x="1353169" y="389990"/>
          <a:ext cx="1099303" cy="6595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867" tIns="56543" rIns="53867" bIns="56543" numCol="1" spcCol="1270" anchor="ctr" anchorCtr="0">
          <a:noAutofit/>
        </a:bodyPr>
        <a:lstStyle/>
        <a:p>
          <a:pPr marL="0" lvl="0" indent="0" algn="ctr" defTabSz="577850">
            <a:lnSpc>
              <a:spcPct val="90000"/>
            </a:lnSpc>
            <a:spcBef>
              <a:spcPct val="0"/>
            </a:spcBef>
            <a:spcAft>
              <a:spcPct val="35000"/>
            </a:spcAft>
            <a:buNone/>
          </a:pPr>
          <a:r>
            <a:rPr lang="en-US" sz="1300" b="1" kern="1200"/>
            <a:t>Click on Content Library</a:t>
          </a:r>
          <a:endParaRPr lang="en-US" sz="1300" kern="1200"/>
        </a:p>
      </dsp:txBody>
      <dsp:txXfrm>
        <a:off x="1353169" y="389990"/>
        <a:ext cx="1099303" cy="659582"/>
      </dsp:txXfrm>
    </dsp:sp>
    <dsp:sp modelId="{417DA508-2266-4EDF-BCAF-55ADFD893D6C}">
      <dsp:nvSpPr>
        <dsp:cNvPr id="0" name=""/>
        <dsp:cNvSpPr/>
      </dsp:nvSpPr>
      <dsp:spPr>
        <a:xfrm>
          <a:off x="3802817" y="674061"/>
          <a:ext cx="222239" cy="91440"/>
        </a:xfrm>
        <a:custGeom>
          <a:avLst/>
          <a:gdLst/>
          <a:ahLst/>
          <a:cxnLst/>
          <a:rect l="0" t="0" r="0" b="0"/>
          <a:pathLst>
            <a:path>
              <a:moveTo>
                <a:pt x="0" y="45720"/>
              </a:moveTo>
              <a:lnTo>
                <a:pt x="222239"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07616" y="718517"/>
        <a:ext cx="12641" cy="2528"/>
      </dsp:txXfrm>
    </dsp:sp>
    <dsp:sp modelId="{001148CA-B9E0-4377-B292-3C4862449A22}">
      <dsp:nvSpPr>
        <dsp:cNvPr id="0" name=""/>
        <dsp:cNvSpPr/>
      </dsp:nvSpPr>
      <dsp:spPr>
        <a:xfrm>
          <a:off x="2705313" y="389990"/>
          <a:ext cx="1099303" cy="6595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867" tIns="56543" rIns="53867" bIns="56543" numCol="1" spcCol="1270" anchor="ctr" anchorCtr="0">
          <a:noAutofit/>
        </a:bodyPr>
        <a:lstStyle/>
        <a:p>
          <a:pPr marL="0" lvl="0" indent="0" algn="ctr" defTabSz="577850">
            <a:lnSpc>
              <a:spcPct val="90000"/>
            </a:lnSpc>
            <a:spcBef>
              <a:spcPct val="0"/>
            </a:spcBef>
            <a:spcAft>
              <a:spcPct val="35000"/>
            </a:spcAft>
            <a:buNone/>
          </a:pPr>
          <a:r>
            <a:rPr lang="en-US" sz="1300" b="1" kern="1200"/>
            <a:t>Add a page</a:t>
          </a:r>
          <a:endParaRPr lang="en-US" sz="1300" kern="1200"/>
        </a:p>
      </dsp:txBody>
      <dsp:txXfrm>
        <a:off x="2705313" y="389990"/>
        <a:ext cx="1099303" cy="659582"/>
      </dsp:txXfrm>
    </dsp:sp>
    <dsp:sp modelId="{378F704C-4F46-4A12-B2F7-E7612358F49A}">
      <dsp:nvSpPr>
        <dsp:cNvPr id="0" name=""/>
        <dsp:cNvSpPr/>
      </dsp:nvSpPr>
      <dsp:spPr>
        <a:xfrm>
          <a:off x="550678" y="1047773"/>
          <a:ext cx="4056430" cy="222239"/>
        </a:xfrm>
        <a:custGeom>
          <a:avLst/>
          <a:gdLst/>
          <a:ahLst/>
          <a:cxnLst/>
          <a:rect l="0" t="0" r="0" b="0"/>
          <a:pathLst>
            <a:path>
              <a:moveTo>
                <a:pt x="4056430" y="0"/>
              </a:moveTo>
              <a:lnTo>
                <a:pt x="4056430" y="128219"/>
              </a:lnTo>
              <a:lnTo>
                <a:pt x="0" y="128219"/>
              </a:lnTo>
              <a:lnTo>
                <a:pt x="0" y="222239"/>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77285" y="1157628"/>
        <a:ext cx="203215" cy="2528"/>
      </dsp:txXfrm>
    </dsp:sp>
    <dsp:sp modelId="{D161AC32-E888-400D-AB1E-D2B1541EB6B6}">
      <dsp:nvSpPr>
        <dsp:cNvPr id="0" name=""/>
        <dsp:cNvSpPr/>
      </dsp:nvSpPr>
      <dsp:spPr>
        <a:xfrm>
          <a:off x="4057457" y="389990"/>
          <a:ext cx="1099303" cy="6595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867" tIns="56543" rIns="53867" bIns="56543" numCol="1" spcCol="1270" anchor="ctr" anchorCtr="0">
          <a:noAutofit/>
        </a:bodyPr>
        <a:lstStyle/>
        <a:p>
          <a:pPr marL="0" lvl="0" indent="0" algn="ctr" defTabSz="577850">
            <a:lnSpc>
              <a:spcPct val="90000"/>
            </a:lnSpc>
            <a:spcBef>
              <a:spcPct val="0"/>
            </a:spcBef>
            <a:spcAft>
              <a:spcPct val="35000"/>
            </a:spcAft>
            <a:buNone/>
          </a:pPr>
          <a:r>
            <a:rPr lang="en-US" sz="1300" b="1" kern="1200"/>
            <a:t>Title it</a:t>
          </a:r>
          <a:endParaRPr lang="en-US" sz="1300" kern="1200"/>
        </a:p>
      </dsp:txBody>
      <dsp:txXfrm>
        <a:off x="4057457" y="389990"/>
        <a:ext cx="1099303" cy="659582"/>
      </dsp:txXfrm>
    </dsp:sp>
    <dsp:sp modelId="{57E0CA58-9D60-40DE-928E-AD70A8A20CC4}">
      <dsp:nvSpPr>
        <dsp:cNvPr id="0" name=""/>
        <dsp:cNvSpPr/>
      </dsp:nvSpPr>
      <dsp:spPr>
        <a:xfrm>
          <a:off x="1098529" y="1586483"/>
          <a:ext cx="222239" cy="91440"/>
        </a:xfrm>
        <a:custGeom>
          <a:avLst/>
          <a:gdLst/>
          <a:ahLst/>
          <a:cxnLst/>
          <a:rect l="0" t="0" r="0" b="0"/>
          <a:pathLst>
            <a:path>
              <a:moveTo>
                <a:pt x="0" y="45720"/>
              </a:moveTo>
              <a:lnTo>
                <a:pt x="222239"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203328" y="1630939"/>
        <a:ext cx="12641" cy="2528"/>
      </dsp:txXfrm>
    </dsp:sp>
    <dsp:sp modelId="{D8473BDC-1B09-42C5-A13E-D20F2D0AF703}">
      <dsp:nvSpPr>
        <dsp:cNvPr id="0" name=""/>
        <dsp:cNvSpPr/>
      </dsp:nvSpPr>
      <dsp:spPr>
        <a:xfrm>
          <a:off x="1026" y="1302412"/>
          <a:ext cx="1099303" cy="6595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867" tIns="56543" rIns="53867" bIns="56543" numCol="1" spcCol="1270" anchor="ctr" anchorCtr="0">
          <a:noAutofit/>
        </a:bodyPr>
        <a:lstStyle/>
        <a:p>
          <a:pPr marL="0" lvl="0" indent="0" algn="ctr" defTabSz="577850">
            <a:lnSpc>
              <a:spcPct val="90000"/>
            </a:lnSpc>
            <a:spcBef>
              <a:spcPct val="0"/>
            </a:spcBef>
            <a:spcAft>
              <a:spcPct val="35000"/>
            </a:spcAft>
            <a:buNone/>
          </a:pPr>
          <a:r>
            <a:rPr lang="en-US" sz="1300" b="1" kern="1200"/>
            <a:t>Give directions for the assignment or copy an assignment</a:t>
          </a:r>
          <a:endParaRPr lang="en-US" sz="1300" kern="1200"/>
        </a:p>
      </dsp:txBody>
      <dsp:txXfrm>
        <a:off x="1026" y="1302412"/>
        <a:ext cx="1099303" cy="659582"/>
      </dsp:txXfrm>
    </dsp:sp>
    <dsp:sp modelId="{201AFB63-836E-4F7B-9B03-69E92527BCD8}">
      <dsp:nvSpPr>
        <dsp:cNvPr id="0" name=""/>
        <dsp:cNvSpPr/>
      </dsp:nvSpPr>
      <dsp:spPr>
        <a:xfrm>
          <a:off x="2450673" y="1586483"/>
          <a:ext cx="222239" cy="91440"/>
        </a:xfrm>
        <a:custGeom>
          <a:avLst/>
          <a:gdLst/>
          <a:ahLst/>
          <a:cxnLst/>
          <a:rect l="0" t="0" r="0" b="0"/>
          <a:pathLst>
            <a:path>
              <a:moveTo>
                <a:pt x="0" y="45720"/>
              </a:moveTo>
              <a:lnTo>
                <a:pt x="222239"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55472" y="1630939"/>
        <a:ext cx="12641" cy="2528"/>
      </dsp:txXfrm>
    </dsp:sp>
    <dsp:sp modelId="{F62FFF01-F850-4990-AD6E-3C4145A4120D}">
      <dsp:nvSpPr>
        <dsp:cNvPr id="0" name=""/>
        <dsp:cNvSpPr/>
      </dsp:nvSpPr>
      <dsp:spPr>
        <a:xfrm>
          <a:off x="1353169" y="1302412"/>
          <a:ext cx="1099303" cy="6595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867" tIns="56543" rIns="53867" bIns="56543" numCol="1" spcCol="1270" anchor="ctr" anchorCtr="0">
          <a:noAutofit/>
        </a:bodyPr>
        <a:lstStyle/>
        <a:p>
          <a:pPr marL="0" lvl="0" indent="0" algn="ctr" defTabSz="577850">
            <a:lnSpc>
              <a:spcPct val="90000"/>
            </a:lnSpc>
            <a:spcBef>
              <a:spcPct val="0"/>
            </a:spcBef>
            <a:spcAft>
              <a:spcPct val="35000"/>
            </a:spcAft>
            <a:buNone/>
          </a:pPr>
          <a:r>
            <a:rPr lang="en-US" sz="1300" b="1" kern="1200"/>
            <a:t>Change the font size</a:t>
          </a:r>
          <a:endParaRPr lang="en-US" sz="1300" kern="1200"/>
        </a:p>
      </dsp:txBody>
      <dsp:txXfrm>
        <a:off x="1353169" y="1302412"/>
        <a:ext cx="1099303" cy="659582"/>
      </dsp:txXfrm>
    </dsp:sp>
    <dsp:sp modelId="{3104EB9C-F8CC-41D1-B341-A6D5F5C51AC7}">
      <dsp:nvSpPr>
        <dsp:cNvPr id="0" name=""/>
        <dsp:cNvSpPr/>
      </dsp:nvSpPr>
      <dsp:spPr>
        <a:xfrm>
          <a:off x="3802817" y="1586483"/>
          <a:ext cx="222239" cy="91440"/>
        </a:xfrm>
        <a:custGeom>
          <a:avLst/>
          <a:gdLst/>
          <a:ahLst/>
          <a:cxnLst/>
          <a:rect l="0" t="0" r="0" b="0"/>
          <a:pathLst>
            <a:path>
              <a:moveTo>
                <a:pt x="0" y="45720"/>
              </a:moveTo>
              <a:lnTo>
                <a:pt x="222239"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07616" y="1630939"/>
        <a:ext cx="12641" cy="2528"/>
      </dsp:txXfrm>
    </dsp:sp>
    <dsp:sp modelId="{AA9EB71A-0761-466F-9D70-E146C29FD3D4}">
      <dsp:nvSpPr>
        <dsp:cNvPr id="0" name=""/>
        <dsp:cNvSpPr/>
      </dsp:nvSpPr>
      <dsp:spPr>
        <a:xfrm>
          <a:off x="2705313" y="1302412"/>
          <a:ext cx="1099303" cy="6595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867" tIns="56543" rIns="53867" bIns="56543" numCol="1" spcCol="1270" anchor="ctr" anchorCtr="0">
          <a:noAutofit/>
        </a:bodyPr>
        <a:lstStyle/>
        <a:p>
          <a:pPr marL="0" lvl="0" indent="0" algn="ctr" defTabSz="577850">
            <a:lnSpc>
              <a:spcPct val="90000"/>
            </a:lnSpc>
            <a:spcBef>
              <a:spcPct val="0"/>
            </a:spcBef>
            <a:spcAft>
              <a:spcPct val="35000"/>
            </a:spcAft>
            <a:buNone/>
          </a:pPr>
          <a:r>
            <a:rPr lang="en-US" sz="1300" b="1" kern="1200"/>
            <a:t>Change the font  style</a:t>
          </a:r>
          <a:endParaRPr lang="en-US" sz="1300" kern="1200"/>
        </a:p>
      </dsp:txBody>
      <dsp:txXfrm>
        <a:off x="2705313" y="1302412"/>
        <a:ext cx="1099303" cy="659582"/>
      </dsp:txXfrm>
    </dsp:sp>
    <dsp:sp modelId="{6E161E24-6294-46B3-9F42-AA067831DED9}">
      <dsp:nvSpPr>
        <dsp:cNvPr id="0" name=""/>
        <dsp:cNvSpPr/>
      </dsp:nvSpPr>
      <dsp:spPr>
        <a:xfrm>
          <a:off x="550678" y="1960195"/>
          <a:ext cx="4056430" cy="222239"/>
        </a:xfrm>
        <a:custGeom>
          <a:avLst/>
          <a:gdLst/>
          <a:ahLst/>
          <a:cxnLst/>
          <a:rect l="0" t="0" r="0" b="0"/>
          <a:pathLst>
            <a:path>
              <a:moveTo>
                <a:pt x="4056430" y="0"/>
              </a:moveTo>
              <a:lnTo>
                <a:pt x="4056430" y="128219"/>
              </a:lnTo>
              <a:lnTo>
                <a:pt x="0" y="128219"/>
              </a:lnTo>
              <a:lnTo>
                <a:pt x="0" y="222239"/>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77285" y="2070050"/>
        <a:ext cx="203215" cy="2528"/>
      </dsp:txXfrm>
    </dsp:sp>
    <dsp:sp modelId="{50A4BB6D-EE68-4F65-AA3E-445B5F872420}">
      <dsp:nvSpPr>
        <dsp:cNvPr id="0" name=""/>
        <dsp:cNvSpPr/>
      </dsp:nvSpPr>
      <dsp:spPr>
        <a:xfrm>
          <a:off x="4057457" y="1302412"/>
          <a:ext cx="1099303" cy="6595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867" tIns="56543" rIns="53867" bIns="56543" numCol="1" spcCol="1270" anchor="ctr" anchorCtr="0">
          <a:noAutofit/>
        </a:bodyPr>
        <a:lstStyle/>
        <a:p>
          <a:pPr marL="0" lvl="0" indent="0" algn="ctr" defTabSz="577850">
            <a:lnSpc>
              <a:spcPct val="90000"/>
            </a:lnSpc>
            <a:spcBef>
              <a:spcPct val="0"/>
            </a:spcBef>
            <a:spcAft>
              <a:spcPct val="35000"/>
            </a:spcAft>
            <a:buNone/>
          </a:pPr>
          <a:r>
            <a:rPr lang="en-US" sz="1300" b="1" kern="1200"/>
            <a:t>Change the font color</a:t>
          </a:r>
          <a:endParaRPr lang="en-US" sz="1300" kern="1200"/>
        </a:p>
      </dsp:txBody>
      <dsp:txXfrm>
        <a:off x="4057457" y="1302412"/>
        <a:ext cx="1099303" cy="659582"/>
      </dsp:txXfrm>
    </dsp:sp>
    <dsp:sp modelId="{D474C7EA-8CF4-48ED-B27B-FA349EF8E3DD}">
      <dsp:nvSpPr>
        <dsp:cNvPr id="0" name=""/>
        <dsp:cNvSpPr/>
      </dsp:nvSpPr>
      <dsp:spPr>
        <a:xfrm>
          <a:off x="1098529" y="2498906"/>
          <a:ext cx="222239" cy="91440"/>
        </a:xfrm>
        <a:custGeom>
          <a:avLst/>
          <a:gdLst/>
          <a:ahLst/>
          <a:cxnLst/>
          <a:rect l="0" t="0" r="0" b="0"/>
          <a:pathLst>
            <a:path>
              <a:moveTo>
                <a:pt x="0" y="45720"/>
              </a:moveTo>
              <a:lnTo>
                <a:pt x="222239"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203328" y="2543361"/>
        <a:ext cx="12641" cy="2528"/>
      </dsp:txXfrm>
    </dsp:sp>
    <dsp:sp modelId="{69A1E4DE-5A0F-4C3A-B62F-B9FEBA64620A}">
      <dsp:nvSpPr>
        <dsp:cNvPr id="0" name=""/>
        <dsp:cNvSpPr/>
      </dsp:nvSpPr>
      <dsp:spPr>
        <a:xfrm>
          <a:off x="1026" y="2214834"/>
          <a:ext cx="1099303" cy="6595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867" tIns="56543" rIns="53867" bIns="56543" numCol="1" spcCol="1270" anchor="ctr" anchorCtr="0">
          <a:noAutofit/>
        </a:bodyPr>
        <a:lstStyle/>
        <a:p>
          <a:pPr marL="0" lvl="0" indent="0" algn="ctr" defTabSz="577850">
            <a:lnSpc>
              <a:spcPct val="90000"/>
            </a:lnSpc>
            <a:spcBef>
              <a:spcPct val="0"/>
            </a:spcBef>
            <a:spcAft>
              <a:spcPct val="35000"/>
            </a:spcAft>
            <a:buNone/>
          </a:pPr>
          <a:r>
            <a:rPr lang="en-US" sz="1300" b="1" kern="1200"/>
            <a:t>Center the text</a:t>
          </a:r>
          <a:endParaRPr lang="en-US" sz="1300" kern="1200"/>
        </a:p>
      </dsp:txBody>
      <dsp:txXfrm>
        <a:off x="1026" y="2214834"/>
        <a:ext cx="1099303" cy="659582"/>
      </dsp:txXfrm>
    </dsp:sp>
    <dsp:sp modelId="{4A73D966-A741-4BFF-AD32-61AEE91B92EB}">
      <dsp:nvSpPr>
        <dsp:cNvPr id="0" name=""/>
        <dsp:cNvSpPr/>
      </dsp:nvSpPr>
      <dsp:spPr>
        <a:xfrm>
          <a:off x="1353169" y="2214834"/>
          <a:ext cx="1099303" cy="6595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867" tIns="56543" rIns="53867" bIns="56543" numCol="1" spcCol="1270" anchor="ctr" anchorCtr="0">
          <a:noAutofit/>
        </a:bodyPr>
        <a:lstStyle/>
        <a:p>
          <a:pPr marL="0" lvl="0" indent="0" algn="ctr" defTabSz="577850">
            <a:lnSpc>
              <a:spcPct val="90000"/>
            </a:lnSpc>
            <a:spcBef>
              <a:spcPct val="0"/>
            </a:spcBef>
            <a:spcAft>
              <a:spcPct val="35000"/>
            </a:spcAft>
            <a:buNone/>
          </a:pPr>
          <a:r>
            <a:rPr lang="en-US" sz="1300" b="1" kern="1200"/>
            <a:t>Underline the text</a:t>
          </a:r>
          <a:endParaRPr lang="en-US" sz="1300" kern="1200"/>
        </a:p>
      </dsp:txBody>
      <dsp:txXfrm>
        <a:off x="1353169" y="2214834"/>
        <a:ext cx="1099303" cy="659582"/>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8T16:12:40.549"/>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8T16:47:48.560"/>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8T17:37:55.629"/>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8T22:02:02.168"/>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8T22:07:36.497"/>
    </inkml:context>
    <inkml:brush xml:id="br0">
      <inkml:brushProperty name="width" value="0.1" units="cm"/>
      <inkml:brushProperty name="height" value="0.1" units="cm"/>
      <inkml:brushProperty name="color" value="#FFFFFF"/>
    </inkml:brush>
  </inkml:definitions>
  <inkml:trace contextRef="#ctx0" brushRef="#br0">1 0 128,'0'6'0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CF256A-397D-4712-B883-DC5825EDA1BF}" type="datetimeFigureOut">
              <a:rPr lang="en-US"/>
              <a:t>10/30/2020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51CF58-3C12-4A01-8283-03071A2EB775}" type="slidenum">
              <a:rPr lang="en-US"/>
              <a:t>‹#›</a:t>
            </a:fld>
            <a:endParaRPr lang="en-US"/>
          </a:p>
        </p:txBody>
      </p:sp>
    </p:spTree>
    <p:extLst>
      <p:ext uri="{BB962C8B-B14F-4D97-AF65-F5344CB8AC3E}">
        <p14:creationId xmlns:p14="http://schemas.microsoft.com/office/powerpoint/2010/main" val="3904175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You can click on Forms and bring in an assesment from the waffle or create on internally on that page.  There are many add on's from the Microsoft Add on store to compliment your lessons</a:t>
            </a:r>
          </a:p>
        </p:txBody>
      </p:sp>
      <p:sp>
        <p:nvSpPr>
          <p:cNvPr id="4" name="Slide Number Placeholder 3"/>
          <p:cNvSpPr>
            <a:spLocks noGrp="1"/>
          </p:cNvSpPr>
          <p:nvPr>
            <p:ph type="sldNum" sz="quarter" idx="5"/>
          </p:nvPr>
        </p:nvSpPr>
        <p:spPr/>
        <p:txBody>
          <a:bodyPr/>
          <a:lstStyle/>
          <a:p>
            <a:fld id="{9C51CF58-3C12-4A01-8283-03071A2EB775}" type="slidenum">
              <a:rPr lang="en-US"/>
              <a:t>24</a:t>
            </a:fld>
            <a:endParaRPr lang="en-US"/>
          </a:p>
        </p:txBody>
      </p:sp>
    </p:spTree>
    <p:extLst>
      <p:ext uri="{BB962C8B-B14F-4D97-AF65-F5344CB8AC3E}">
        <p14:creationId xmlns:p14="http://schemas.microsoft.com/office/powerpoint/2010/main" val="605501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10/30/2020</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866331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10/30/2020</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390239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10/30/2020</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86219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10/30/2020</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44333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10/30/2020</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70747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10/30/2020</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39041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10/30/2020</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20984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10/30/2020</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87050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10/30/2020</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778245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10/30/2020</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3547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10/30/2020</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7239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10/30/2020</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123171516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78" r:id="rId6"/>
    <p:sldLayoutId id="2147483674" r:id="rId7"/>
    <p:sldLayoutId id="2147483675" r:id="rId8"/>
    <p:sldLayoutId id="2147483676" r:id="rId9"/>
    <p:sldLayoutId id="2147483677" r:id="rId10"/>
    <p:sldLayoutId id="2147483679"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9.png"/><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customXml" Target="../ink/ink5.xml"/><Relationship Id="rId1" Type="http://schemas.openxmlformats.org/officeDocument/2006/relationships/slideLayout" Target="../slideLayouts/slideLayout9.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hyperlink" Target="https://aka.ms/EDUSupport" TargetMode="External"/><Relationship Id="rId7" Type="http://schemas.openxmlformats.org/officeDocument/2006/relationships/hyperlink" Target="https://www.facebook.com/OneNote" TargetMode="External"/><Relationship Id="rId2" Type="http://schemas.openxmlformats.org/officeDocument/2006/relationships/hyperlink" Target="https://aka.ms/FRECNBTrainingLink1" TargetMode="External"/><Relationship Id="rId1" Type="http://schemas.openxmlformats.org/officeDocument/2006/relationships/slideLayout" Target="../slideLayouts/slideLayout6.xml"/><Relationship Id="rId6" Type="http://schemas.openxmlformats.org/officeDocument/2006/relationships/hyperlink" Target="http://twitter.com/msonenote" TargetMode="External"/><Relationship Id="rId5" Type="http://schemas.openxmlformats.org/officeDocument/2006/relationships/hyperlink" Target="http://twitter.com/onenoteedu" TargetMode="External"/><Relationship Id="rId4" Type="http://schemas.openxmlformats.org/officeDocument/2006/relationships/hyperlink" Target="http://onenote.uservoice.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1.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ustomXml" Target="../ink/ink2.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ustomXml" Target="../ink/ink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D35AE2F-5E3A-49D9-8DE1-8A333BA40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7BEAFD8-BE5F-455A-BE6F-871DC64CE582}"/>
              </a:ext>
            </a:extLst>
          </p:cNvPr>
          <p:cNvPicPr>
            <a:picLocks noChangeAspect="1"/>
          </p:cNvPicPr>
          <p:nvPr/>
        </p:nvPicPr>
        <p:blipFill rotWithShape="1">
          <a:blip r:embed="rId2">
            <a:alphaModFix amt="50000"/>
          </a:blip>
          <a:srcRect t="13575" r="6" b="2014"/>
          <a:stretch/>
        </p:blipFill>
        <p:spPr>
          <a:xfrm>
            <a:off x="20" y="10"/>
            <a:ext cx="12188930" cy="6857990"/>
          </a:xfrm>
          <a:prstGeom prst="rect">
            <a:avLst/>
          </a:prstGeom>
        </p:spPr>
      </p:pic>
      <p:sp>
        <p:nvSpPr>
          <p:cNvPr id="2" name="Title 1"/>
          <p:cNvSpPr>
            <a:spLocks noGrp="1"/>
          </p:cNvSpPr>
          <p:nvPr>
            <p:ph type="ctrTitle"/>
          </p:nvPr>
        </p:nvSpPr>
        <p:spPr>
          <a:xfrm>
            <a:off x="1524000" y="1122363"/>
            <a:ext cx="9144000" cy="3063240"/>
          </a:xfrm>
        </p:spPr>
        <p:txBody>
          <a:bodyPr>
            <a:normAutofit/>
          </a:bodyPr>
          <a:lstStyle/>
          <a:p>
            <a:pPr algn="ctr"/>
            <a:r>
              <a:rPr lang="en-US" dirty="0"/>
              <a:t>OneNote</a:t>
            </a:r>
          </a:p>
        </p:txBody>
      </p:sp>
      <p:sp>
        <p:nvSpPr>
          <p:cNvPr id="3" name="Subtitle 2"/>
          <p:cNvSpPr>
            <a:spLocks noGrp="1"/>
          </p:cNvSpPr>
          <p:nvPr>
            <p:ph type="subTitle" idx="1"/>
          </p:nvPr>
        </p:nvSpPr>
        <p:spPr>
          <a:xfrm>
            <a:off x="1524000" y="4599432"/>
            <a:ext cx="9144000" cy="1225296"/>
          </a:xfrm>
        </p:spPr>
        <p:txBody>
          <a:bodyPr vert="horz" lIns="91440" tIns="45720" rIns="91440" bIns="45720" rtlCol="0" anchor="t">
            <a:normAutofit/>
          </a:bodyPr>
          <a:lstStyle/>
          <a:p>
            <a:pPr algn="ctr"/>
            <a:r>
              <a:rPr lang="en-US" sz="3200" dirty="0"/>
              <a:t>Tech Team Turn-key Presentation</a:t>
            </a:r>
          </a:p>
        </p:txBody>
      </p:sp>
      <p:sp>
        <p:nvSpPr>
          <p:cNvPr id="19" name="Rectangle 6">
            <a:extLst>
              <a:ext uri="{FF2B5EF4-FFF2-40B4-BE49-F238E27FC236}">
                <a16:creationId xmlns:a16="http://schemas.microsoft.com/office/drawing/2014/main" id="{04D8AD8F-EF7F-481F-B99A-B85138970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
            <a:extLst>
              <a:ext uri="{FF2B5EF4-FFF2-40B4-BE49-F238E27FC236}">
                <a16:creationId xmlns:a16="http://schemas.microsoft.com/office/drawing/2014/main" id="{79EB4626-023C-436D-9F57-9EB460809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902700 h 5416094"/>
              <a:gd name="connsiteX1" fmla="*/ 902700 w 10515600"/>
              <a:gd name="connsiteY1" fmla="*/ 0 h 5416094"/>
              <a:gd name="connsiteX2" fmla="*/ 1746919 w 10515600"/>
              <a:gd name="connsiteY2" fmla="*/ 0 h 5416094"/>
              <a:gd name="connsiteX3" fmla="*/ 2329833 w 10515600"/>
              <a:gd name="connsiteY3" fmla="*/ 0 h 5416094"/>
              <a:gd name="connsiteX4" fmla="*/ 2825644 w 10515600"/>
              <a:gd name="connsiteY4" fmla="*/ 0 h 5416094"/>
              <a:gd name="connsiteX5" fmla="*/ 3582762 w 10515600"/>
              <a:gd name="connsiteY5" fmla="*/ 0 h 5416094"/>
              <a:gd name="connsiteX6" fmla="*/ 4165675 w 10515600"/>
              <a:gd name="connsiteY6" fmla="*/ 0 h 5416094"/>
              <a:gd name="connsiteX7" fmla="*/ 5009894 w 10515600"/>
              <a:gd name="connsiteY7" fmla="*/ 0 h 5416094"/>
              <a:gd name="connsiteX8" fmla="*/ 5505706 w 10515600"/>
              <a:gd name="connsiteY8" fmla="*/ 0 h 5416094"/>
              <a:gd name="connsiteX9" fmla="*/ 6349925 w 10515600"/>
              <a:gd name="connsiteY9" fmla="*/ 0 h 5416094"/>
              <a:gd name="connsiteX10" fmla="*/ 6758634 w 10515600"/>
              <a:gd name="connsiteY10" fmla="*/ 0 h 5416094"/>
              <a:gd name="connsiteX11" fmla="*/ 7428650 w 10515600"/>
              <a:gd name="connsiteY11" fmla="*/ 0 h 5416094"/>
              <a:gd name="connsiteX12" fmla="*/ 8098665 w 10515600"/>
              <a:gd name="connsiteY12" fmla="*/ 0 h 5416094"/>
              <a:gd name="connsiteX13" fmla="*/ 8681579 w 10515600"/>
              <a:gd name="connsiteY13" fmla="*/ 0 h 5416094"/>
              <a:gd name="connsiteX14" fmla="*/ 9612900 w 10515600"/>
              <a:gd name="connsiteY14" fmla="*/ 0 h 5416094"/>
              <a:gd name="connsiteX15" fmla="*/ 10515600 w 10515600"/>
              <a:gd name="connsiteY15" fmla="*/ 902700 h 5416094"/>
              <a:gd name="connsiteX16" fmla="*/ 10515600 w 10515600"/>
              <a:gd name="connsiteY16" fmla="*/ 1504482 h 5416094"/>
              <a:gd name="connsiteX17" fmla="*/ 10515600 w 10515600"/>
              <a:gd name="connsiteY17" fmla="*/ 2178479 h 5416094"/>
              <a:gd name="connsiteX18" fmla="*/ 10515600 w 10515600"/>
              <a:gd name="connsiteY18" fmla="*/ 2780261 h 5416094"/>
              <a:gd name="connsiteX19" fmla="*/ 10515600 w 10515600"/>
              <a:gd name="connsiteY19" fmla="*/ 3273722 h 5416094"/>
              <a:gd name="connsiteX20" fmla="*/ 10515600 w 10515600"/>
              <a:gd name="connsiteY20" fmla="*/ 3803291 h 5416094"/>
              <a:gd name="connsiteX21" fmla="*/ 10515600 w 10515600"/>
              <a:gd name="connsiteY21" fmla="*/ 4513394 h 5416094"/>
              <a:gd name="connsiteX22" fmla="*/ 9612900 w 10515600"/>
              <a:gd name="connsiteY22" fmla="*/ 5416094 h 5416094"/>
              <a:gd name="connsiteX23" fmla="*/ 9117089 w 10515600"/>
              <a:gd name="connsiteY23" fmla="*/ 5416094 h 5416094"/>
              <a:gd name="connsiteX24" fmla="*/ 8708379 w 10515600"/>
              <a:gd name="connsiteY24" fmla="*/ 5416094 h 5416094"/>
              <a:gd name="connsiteX25" fmla="*/ 8299670 w 10515600"/>
              <a:gd name="connsiteY25" fmla="*/ 5416094 h 5416094"/>
              <a:gd name="connsiteX26" fmla="*/ 7629654 w 10515600"/>
              <a:gd name="connsiteY26" fmla="*/ 5416094 h 5416094"/>
              <a:gd name="connsiteX27" fmla="*/ 7133843 w 10515600"/>
              <a:gd name="connsiteY27" fmla="*/ 5416094 h 5416094"/>
              <a:gd name="connsiteX28" fmla="*/ 6376726 w 10515600"/>
              <a:gd name="connsiteY28" fmla="*/ 5416094 h 5416094"/>
              <a:gd name="connsiteX29" fmla="*/ 5880914 w 10515600"/>
              <a:gd name="connsiteY29" fmla="*/ 5416094 h 5416094"/>
              <a:gd name="connsiteX30" fmla="*/ 5123797 w 10515600"/>
              <a:gd name="connsiteY30" fmla="*/ 5416094 h 5416094"/>
              <a:gd name="connsiteX31" fmla="*/ 4715088 w 10515600"/>
              <a:gd name="connsiteY31" fmla="*/ 5416094 h 5416094"/>
              <a:gd name="connsiteX32" fmla="*/ 3957970 w 10515600"/>
              <a:gd name="connsiteY32" fmla="*/ 5416094 h 5416094"/>
              <a:gd name="connsiteX33" fmla="*/ 3462159 w 10515600"/>
              <a:gd name="connsiteY33" fmla="*/ 5416094 h 5416094"/>
              <a:gd name="connsiteX34" fmla="*/ 3053449 w 10515600"/>
              <a:gd name="connsiteY34" fmla="*/ 5416094 h 5416094"/>
              <a:gd name="connsiteX35" fmla="*/ 2557638 w 10515600"/>
              <a:gd name="connsiteY35" fmla="*/ 5416094 h 5416094"/>
              <a:gd name="connsiteX36" fmla="*/ 1800521 w 10515600"/>
              <a:gd name="connsiteY36" fmla="*/ 5416094 h 5416094"/>
              <a:gd name="connsiteX37" fmla="*/ 902700 w 10515600"/>
              <a:gd name="connsiteY37" fmla="*/ 5416094 h 5416094"/>
              <a:gd name="connsiteX38" fmla="*/ 0 w 10515600"/>
              <a:gd name="connsiteY38" fmla="*/ 4513394 h 5416094"/>
              <a:gd name="connsiteX39" fmla="*/ 0 w 10515600"/>
              <a:gd name="connsiteY39" fmla="*/ 3911612 h 5416094"/>
              <a:gd name="connsiteX40" fmla="*/ 0 w 10515600"/>
              <a:gd name="connsiteY40" fmla="*/ 3309829 h 5416094"/>
              <a:gd name="connsiteX41" fmla="*/ 0 w 10515600"/>
              <a:gd name="connsiteY41" fmla="*/ 2780261 h 5416094"/>
              <a:gd name="connsiteX42" fmla="*/ 0 w 10515600"/>
              <a:gd name="connsiteY42" fmla="*/ 2106265 h 5416094"/>
              <a:gd name="connsiteX43" fmla="*/ 0 w 10515600"/>
              <a:gd name="connsiteY43" fmla="*/ 1504482 h 5416094"/>
              <a:gd name="connsiteX44" fmla="*/ 0 w 10515600"/>
              <a:gd name="connsiteY44" fmla="*/ 90270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5600" h="5416094" extrusionOk="0">
                <a:moveTo>
                  <a:pt x="0" y="902700"/>
                </a:moveTo>
                <a:cubicBezTo>
                  <a:pt x="-57306" y="368805"/>
                  <a:pt x="305054" y="37193"/>
                  <a:pt x="902700" y="0"/>
                </a:cubicBezTo>
                <a:cubicBezTo>
                  <a:pt x="1280419" y="-35006"/>
                  <a:pt x="1407743" y="-35339"/>
                  <a:pt x="1746919" y="0"/>
                </a:cubicBezTo>
                <a:cubicBezTo>
                  <a:pt x="2086095" y="35339"/>
                  <a:pt x="2146539" y="-12333"/>
                  <a:pt x="2329833" y="0"/>
                </a:cubicBezTo>
                <a:cubicBezTo>
                  <a:pt x="2513127" y="12333"/>
                  <a:pt x="2706706" y="12952"/>
                  <a:pt x="2825644" y="0"/>
                </a:cubicBezTo>
                <a:cubicBezTo>
                  <a:pt x="2944582" y="-12952"/>
                  <a:pt x="3420817" y="-27100"/>
                  <a:pt x="3582762" y="0"/>
                </a:cubicBezTo>
                <a:cubicBezTo>
                  <a:pt x="3744707" y="27100"/>
                  <a:pt x="4023584" y="-9167"/>
                  <a:pt x="4165675" y="0"/>
                </a:cubicBezTo>
                <a:cubicBezTo>
                  <a:pt x="4307766" y="9167"/>
                  <a:pt x="4770188" y="27031"/>
                  <a:pt x="5009894" y="0"/>
                </a:cubicBezTo>
                <a:cubicBezTo>
                  <a:pt x="5249600" y="-27031"/>
                  <a:pt x="5349881" y="-194"/>
                  <a:pt x="5505706" y="0"/>
                </a:cubicBezTo>
                <a:cubicBezTo>
                  <a:pt x="5661531" y="194"/>
                  <a:pt x="6129254" y="-29363"/>
                  <a:pt x="6349925" y="0"/>
                </a:cubicBezTo>
                <a:cubicBezTo>
                  <a:pt x="6570596" y="29363"/>
                  <a:pt x="6581199" y="-14617"/>
                  <a:pt x="6758634" y="0"/>
                </a:cubicBezTo>
                <a:cubicBezTo>
                  <a:pt x="6936069" y="14617"/>
                  <a:pt x="7246491" y="25675"/>
                  <a:pt x="7428650" y="0"/>
                </a:cubicBezTo>
                <a:cubicBezTo>
                  <a:pt x="7610809" y="-25675"/>
                  <a:pt x="7825190" y="-17078"/>
                  <a:pt x="8098665" y="0"/>
                </a:cubicBezTo>
                <a:cubicBezTo>
                  <a:pt x="8372141" y="17078"/>
                  <a:pt x="8559625" y="-21568"/>
                  <a:pt x="8681579" y="0"/>
                </a:cubicBezTo>
                <a:cubicBezTo>
                  <a:pt x="8803533" y="21568"/>
                  <a:pt x="9307226" y="-46066"/>
                  <a:pt x="9612900" y="0"/>
                </a:cubicBezTo>
                <a:cubicBezTo>
                  <a:pt x="10119954" y="-10560"/>
                  <a:pt x="10418674" y="366684"/>
                  <a:pt x="10515600" y="902700"/>
                </a:cubicBezTo>
                <a:cubicBezTo>
                  <a:pt x="10494548" y="1140809"/>
                  <a:pt x="10524881" y="1252168"/>
                  <a:pt x="10515600" y="1504482"/>
                </a:cubicBezTo>
                <a:cubicBezTo>
                  <a:pt x="10506319" y="1756796"/>
                  <a:pt x="10494309" y="1995078"/>
                  <a:pt x="10515600" y="2178479"/>
                </a:cubicBezTo>
                <a:cubicBezTo>
                  <a:pt x="10536891" y="2361880"/>
                  <a:pt x="10522845" y="2487483"/>
                  <a:pt x="10515600" y="2780261"/>
                </a:cubicBezTo>
                <a:cubicBezTo>
                  <a:pt x="10508355" y="3073039"/>
                  <a:pt x="10533694" y="3138252"/>
                  <a:pt x="10515600" y="3273722"/>
                </a:cubicBezTo>
                <a:cubicBezTo>
                  <a:pt x="10497506" y="3409192"/>
                  <a:pt x="10514952" y="3569910"/>
                  <a:pt x="10515600" y="3803291"/>
                </a:cubicBezTo>
                <a:cubicBezTo>
                  <a:pt x="10516248" y="4036672"/>
                  <a:pt x="10499126" y="4317688"/>
                  <a:pt x="10515600" y="4513394"/>
                </a:cubicBezTo>
                <a:cubicBezTo>
                  <a:pt x="10585499" y="4997151"/>
                  <a:pt x="10115437" y="5453981"/>
                  <a:pt x="9612900" y="5416094"/>
                </a:cubicBezTo>
                <a:cubicBezTo>
                  <a:pt x="9473271" y="5418358"/>
                  <a:pt x="9316384" y="5423764"/>
                  <a:pt x="9117089" y="5416094"/>
                </a:cubicBezTo>
                <a:cubicBezTo>
                  <a:pt x="8917794" y="5408424"/>
                  <a:pt x="8902141" y="5433256"/>
                  <a:pt x="8708379" y="5416094"/>
                </a:cubicBezTo>
                <a:cubicBezTo>
                  <a:pt x="8514617" y="5398933"/>
                  <a:pt x="8454700" y="5422387"/>
                  <a:pt x="8299670" y="5416094"/>
                </a:cubicBezTo>
                <a:cubicBezTo>
                  <a:pt x="8144640" y="5409801"/>
                  <a:pt x="7907022" y="5398388"/>
                  <a:pt x="7629654" y="5416094"/>
                </a:cubicBezTo>
                <a:cubicBezTo>
                  <a:pt x="7352286" y="5433800"/>
                  <a:pt x="7244777" y="5409877"/>
                  <a:pt x="7133843" y="5416094"/>
                </a:cubicBezTo>
                <a:cubicBezTo>
                  <a:pt x="7022909" y="5422311"/>
                  <a:pt x="6748865" y="5379753"/>
                  <a:pt x="6376726" y="5416094"/>
                </a:cubicBezTo>
                <a:cubicBezTo>
                  <a:pt x="6004587" y="5452435"/>
                  <a:pt x="5991442" y="5438860"/>
                  <a:pt x="5880914" y="5416094"/>
                </a:cubicBezTo>
                <a:cubicBezTo>
                  <a:pt x="5770386" y="5393328"/>
                  <a:pt x="5294303" y="5440618"/>
                  <a:pt x="5123797" y="5416094"/>
                </a:cubicBezTo>
                <a:cubicBezTo>
                  <a:pt x="4953291" y="5391570"/>
                  <a:pt x="4828705" y="5430421"/>
                  <a:pt x="4715088" y="5416094"/>
                </a:cubicBezTo>
                <a:cubicBezTo>
                  <a:pt x="4601471" y="5401767"/>
                  <a:pt x="4227806" y="5381491"/>
                  <a:pt x="3957970" y="5416094"/>
                </a:cubicBezTo>
                <a:cubicBezTo>
                  <a:pt x="3688134" y="5450697"/>
                  <a:pt x="3670638" y="5425309"/>
                  <a:pt x="3462159" y="5416094"/>
                </a:cubicBezTo>
                <a:cubicBezTo>
                  <a:pt x="3253680" y="5406879"/>
                  <a:pt x="3167443" y="5432031"/>
                  <a:pt x="3053449" y="5416094"/>
                </a:cubicBezTo>
                <a:cubicBezTo>
                  <a:pt x="2939455" y="5400158"/>
                  <a:pt x="2701485" y="5433995"/>
                  <a:pt x="2557638" y="5416094"/>
                </a:cubicBezTo>
                <a:cubicBezTo>
                  <a:pt x="2413791" y="5398193"/>
                  <a:pt x="2168647" y="5424510"/>
                  <a:pt x="1800521" y="5416094"/>
                </a:cubicBezTo>
                <a:cubicBezTo>
                  <a:pt x="1432395" y="5407678"/>
                  <a:pt x="1261364" y="5454497"/>
                  <a:pt x="902700" y="5416094"/>
                </a:cubicBezTo>
                <a:cubicBezTo>
                  <a:pt x="519468" y="5419760"/>
                  <a:pt x="63003" y="5077223"/>
                  <a:pt x="0" y="4513394"/>
                </a:cubicBezTo>
                <a:cubicBezTo>
                  <a:pt x="-20265" y="4243495"/>
                  <a:pt x="27650" y="4053844"/>
                  <a:pt x="0" y="3911612"/>
                </a:cubicBezTo>
                <a:cubicBezTo>
                  <a:pt x="-27650" y="3769380"/>
                  <a:pt x="24988" y="3469350"/>
                  <a:pt x="0" y="3309829"/>
                </a:cubicBezTo>
                <a:cubicBezTo>
                  <a:pt x="-24988" y="3150308"/>
                  <a:pt x="-16973" y="2933511"/>
                  <a:pt x="0" y="2780261"/>
                </a:cubicBezTo>
                <a:cubicBezTo>
                  <a:pt x="16973" y="2627011"/>
                  <a:pt x="-11552" y="2315258"/>
                  <a:pt x="0" y="2106265"/>
                </a:cubicBezTo>
                <a:cubicBezTo>
                  <a:pt x="11552" y="1897272"/>
                  <a:pt x="-9167" y="1726905"/>
                  <a:pt x="0" y="1504482"/>
                </a:cubicBezTo>
                <a:cubicBezTo>
                  <a:pt x="9167" y="1282059"/>
                  <a:pt x="10972" y="1160784"/>
                  <a:pt x="0" y="902700"/>
                </a:cubicBezTo>
                <a:close/>
              </a:path>
            </a:pathLst>
          </a:custGeom>
          <a:noFill/>
          <a:ln w="60325" cap="rnd">
            <a:solidFill>
              <a:schemeClr val="tx1"/>
            </a:solidFill>
            <a:round/>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F9FA9-8EFF-428A-9C5A-B206D88A7B47}"/>
              </a:ext>
            </a:extLst>
          </p:cNvPr>
          <p:cNvSpPr>
            <a:spLocks noGrp="1"/>
          </p:cNvSpPr>
          <p:nvPr>
            <p:ph type="title"/>
          </p:nvPr>
        </p:nvSpPr>
        <p:spPr/>
        <p:txBody>
          <a:bodyPr/>
          <a:lstStyle/>
          <a:p>
            <a:r>
              <a:rPr lang="en-US"/>
              <a:t>Personalize your Notebook sections:</a:t>
            </a:r>
          </a:p>
        </p:txBody>
      </p:sp>
      <p:sp>
        <p:nvSpPr>
          <p:cNvPr id="3" name="Text Placeholder 2">
            <a:extLst>
              <a:ext uri="{FF2B5EF4-FFF2-40B4-BE49-F238E27FC236}">
                <a16:creationId xmlns:a16="http://schemas.microsoft.com/office/drawing/2014/main" id="{49762DBD-F711-465E-B484-340570AECB51}"/>
              </a:ext>
            </a:extLst>
          </p:cNvPr>
          <p:cNvSpPr>
            <a:spLocks noGrp="1"/>
          </p:cNvSpPr>
          <p:nvPr>
            <p:ph type="body" idx="1"/>
          </p:nvPr>
        </p:nvSpPr>
        <p:spPr/>
        <p:txBody>
          <a:bodyPr/>
          <a:lstStyle/>
          <a:p>
            <a:r>
              <a:rPr lang="en-US" dirty="0"/>
              <a:t>Create</a:t>
            </a:r>
          </a:p>
        </p:txBody>
      </p:sp>
      <p:sp>
        <p:nvSpPr>
          <p:cNvPr id="5" name="Text Placeholder 4">
            <a:extLst>
              <a:ext uri="{FF2B5EF4-FFF2-40B4-BE49-F238E27FC236}">
                <a16:creationId xmlns:a16="http://schemas.microsoft.com/office/drawing/2014/main" id="{5F1B7344-8DB2-4BA7-924D-2D9BB6E67F91}"/>
              </a:ext>
            </a:extLst>
          </p:cNvPr>
          <p:cNvSpPr>
            <a:spLocks noGrp="1"/>
          </p:cNvSpPr>
          <p:nvPr>
            <p:ph type="body" sz="quarter" idx="3"/>
          </p:nvPr>
        </p:nvSpPr>
        <p:spPr/>
        <p:txBody>
          <a:bodyPr/>
          <a:lstStyle/>
          <a:p>
            <a:r>
              <a:rPr lang="en-US"/>
              <a:t>Put in content:</a:t>
            </a:r>
            <a:endParaRPr lang="en-US" dirty="0"/>
          </a:p>
        </p:txBody>
      </p:sp>
      <p:pic>
        <p:nvPicPr>
          <p:cNvPr id="8" name="Picture 8" descr="Table&#10;&#10;Description automatically generated">
            <a:extLst>
              <a:ext uri="{FF2B5EF4-FFF2-40B4-BE49-F238E27FC236}">
                <a16:creationId xmlns:a16="http://schemas.microsoft.com/office/drawing/2014/main" id="{B62D592E-E092-446B-9056-132F0590D288}"/>
              </a:ext>
            </a:extLst>
          </p:cNvPr>
          <p:cNvPicPr>
            <a:picLocks noGrp="1" noChangeAspect="1"/>
          </p:cNvPicPr>
          <p:nvPr>
            <p:ph sz="quarter" idx="4"/>
          </p:nvPr>
        </p:nvPicPr>
        <p:blipFill>
          <a:blip r:embed="rId2"/>
          <a:stretch>
            <a:fillRect/>
          </a:stretch>
        </p:blipFill>
        <p:spPr>
          <a:xfrm>
            <a:off x="838200" y="3055327"/>
            <a:ext cx="5183188" cy="2570486"/>
          </a:xfrm>
        </p:spPr>
      </p:pic>
      <p:pic>
        <p:nvPicPr>
          <p:cNvPr id="4" name="Picture 5" descr="Graphical user interface, text, application&#10;&#10;Description automatically generated">
            <a:extLst>
              <a:ext uri="{FF2B5EF4-FFF2-40B4-BE49-F238E27FC236}">
                <a16:creationId xmlns:a16="http://schemas.microsoft.com/office/drawing/2014/main" id="{63DF7A45-DD44-4B74-87BF-27396B43C426}"/>
              </a:ext>
            </a:extLst>
          </p:cNvPr>
          <p:cNvPicPr>
            <a:picLocks noGrp="1" noChangeAspect="1"/>
          </p:cNvPicPr>
          <p:nvPr>
            <p:ph sz="half" idx="2"/>
          </p:nvPr>
        </p:nvPicPr>
        <p:blipFill>
          <a:blip r:embed="rId3"/>
          <a:stretch>
            <a:fillRect/>
          </a:stretch>
        </p:blipFill>
        <p:spPr>
          <a:xfrm>
            <a:off x="6330081" y="2670288"/>
            <a:ext cx="5020165" cy="3264408"/>
          </a:xfrm>
        </p:spPr>
      </p:pic>
    </p:spTree>
    <p:extLst>
      <p:ext uri="{BB962C8B-B14F-4D97-AF65-F5344CB8AC3E}">
        <p14:creationId xmlns:p14="http://schemas.microsoft.com/office/powerpoint/2010/main" val="1177203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8" name="Rectangle 11">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589F80-C8B0-45D4-8876-B8BFF1CD72EB}"/>
              </a:ext>
            </a:extLst>
          </p:cNvPr>
          <p:cNvSpPr>
            <a:spLocks noGrp="1"/>
          </p:cNvSpPr>
          <p:nvPr>
            <p:ph type="title"/>
          </p:nvPr>
        </p:nvSpPr>
        <p:spPr>
          <a:xfrm>
            <a:off x="638882" y="3577456"/>
            <a:ext cx="10909640" cy="1687814"/>
          </a:xfrm>
        </p:spPr>
        <p:txBody>
          <a:bodyPr vert="horz" lIns="91440" tIns="45720" rIns="91440" bIns="45720" rtlCol="0" anchor="b">
            <a:normAutofit/>
          </a:bodyPr>
          <a:lstStyle/>
          <a:p>
            <a:pPr algn="ctr"/>
            <a:r>
              <a:rPr lang="en-US" sz="10000"/>
              <a:t> Next Up:</a:t>
            </a:r>
          </a:p>
        </p:txBody>
      </p:sp>
      <p:sp>
        <p:nvSpPr>
          <p:cNvPr id="4" name="Text Placeholder 3">
            <a:extLst>
              <a:ext uri="{FF2B5EF4-FFF2-40B4-BE49-F238E27FC236}">
                <a16:creationId xmlns:a16="http://schemas.microsoft.com/office/drawing/2014/main" id="{BF7956FD-BD07-4A99-8376-AC81CDE8F191}"/>
              </a:ext>
            </a:extLst>
          </p:cNvPr>
          <p:cNvSpPr>
            <a:spLocks noGrp="1"/>
          </p:cNvSpPr>
          <p:nvPr>
            <p:ph type="body" sz="half" idx="2"/>
          </p:nvPr>
        </p:nvSpPr>
        <p:spPr>
          <a:xfrm>
            <a:off x="638881" y="5660607"/>
            <a:ext cx="10909643" cy="552659"/>
          </a:xfrm>
        </p:spPr>
        <p:txBody>
          <a:bodyPr vert="horz" lIns="91440" tIns="45720" rIns="91440" bIns="45720" rtlCol="0" anchor="t">
            <a:normAutofit/>
          </a:bodyPr>
          <a:lstStyle/>
          <a:p>
            <a:pPr algn="ctr"/>
            <a:r>
              <a:rPr lang="en-US" sz="2400"/>
              <a:t>Gathering, Compiling, and Organizing Lesson ideas</a:t>
            </a:r>
          </a:p>
        </p:txBody>
      </p:sp>
      <p:sp>
        <p:nvSpPr>
          <p:cNvPr id="9" name="Rectangle 6">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27432"/>
          </a:xfrm>
          <a:custGeom>
            <a:avLst/>
            <a:gdLst>
              <a:gd name="connsiteX0" fmla="*/ 0 w 4572000"/>
              <a:gd name="connsiteY0" fmla="*/ 0 h 27432"/>
              <a:gd name="connsiteX1" fmla="*/ 607423 w 4572000"/>
              <a:gd name="connsiteY1" fmla="*/ 0 h 27432"/>
              <a:gd name="connsiteX2" fmla="*/ 1123406 w 4572000"/>
              <a:gd name="connsiteY2" fmla="*/ 0 h 27432"/>
              <a:gd name="connsiteX3" fmla="*/ 1685109 w 4572000"/>
              <a:gd name="connsiteY3" fmla="*/ 0 h 27432"/>
              <a:gd name="connsiteX4" fmla="*/ 2383971 w 4572000"/>
              <a:gd name="connsiteY4" fmla="*/ 0 h 27432"/>
              <a:gd name="connsiteX5" fmla="*/ 2991394 w 4572000"/>
              <a:gd name="connsiteY5" fmla="*/ 0 h 27432"/>
              <a:gd name="connsiteX6" fmla="*/ 3553097 w 4572000"/>
              <a:gd name="connsiteY6" fmla="*/ 0 h 27432"/>
              <a:gd name="connsiteX7" fmla="*/ 4572000 w 4572000"/>
              <a:gd name="connsiteY7" fmla="*/ 0 h 27432"/>
              <a:gd name="connsiteX8" fmla="*/ 4572000 w 4572000"/>
              <a:gd name="connsiteY8" fmla="*/ 27432 h 27432"/>
              <a:gd name="connsiteX9" fmla="*/ 3918857 w 4572000"/>
              <a:gd name="connsiteY9" fmla="*/ 27432 h 27432"/>
              <a:gd name="connsiteX10" fmla="*/ 3357154 w 4572000"/>
              <a:gd name="connsiteY10" fmla="*/ 27432 h 27432"/>
              <a:gd name="connsiteX11" fmla="*/ 2612571 w 4572000"/>
              <a:gd name="connsiteY11" fmla="*/ 27432 h 27432"/>
              <a:gd name="connsiteX12" fmla="*/ 2005149 w 4572000"/>
              <a:gd name="connsiteY12" fmla="*/ 27432 h 27432"/>
              <a:gd name="connsiteX13" fmla="*/ 1489166 w 4572000"/>
              <a:gd name="connsiteY13" fmla="*/ 27432 h 27432"/>
              <a:gd name="connsiteX14" fmla="*/ 790303 w 4572000"/>
              <a:gd name="connsiteY14" fmla="*/ 27432 h 27432"/>
              <a:gd name="connsiteX15" fmla="*/ 0 w 4572000"/>
              <a:gd name="connsiteY15" fmla="*/ 27432 h 27432"/>
              <a:gd name="connsiteX16" fmla="*/ 0 w 457200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27432" fill="none" extrusionOk="0">
                <a:moveTo>
                  <a:pt x="0" y="0"/>
                </a:moveTo>
                <a:cubicBezTo>
                  <a:pt x="150397" y="-23421"/>
                  <a:pt x="474161" y="9174"/>
                  <a:pt x="607423" y="0"/>
                </a:cubicBezTo>
                <a:cubicBezTo>
                  <a:pt x="740685" y="-9174"/>
                  <a:pt x="868821" y="-4258"/>
                  <a:pt x="1123406" y="0"/>
                </a:cubicBezTo>
                <a:cubicBezTo>
                  <a:pt x="1377991" y="4258"/>
                  <a:pt x="1567664" y="-12410"/>
                  <a:pt x="1685109" y="0"/>
                </a:cubicBezTo>
                <a:cubicBezTo>
                  <a:pt x="1802554" y="12410"/>
                  <a:pt x="2193086" y="-14353"/>
                  <a:pt x="2383971" y="0"/>
                </a:cubicBezTo>
                <a:cubicBezTo>
                  <a:pt x="2574856" y="14353"/>
                  <a:pt x="2697477" y="-26142"/>
                  <a:pt x="2991394" y="0"/>
                </a:cubicBezTo>
                <a:cubicBezTo>
                  <a:pt x="3285311" y="26142"/>
                  <a:pt x="3423667" y="26544"/>
                  <a:pt x="3553097" y="0"/>
                </a:cubicBezTo>
                <a:cubicBezTo>
                  <a:pt x="3682527" y="-26544"/>
                  <a:pt x="4344147" y="50350"/>
                  <a:pt x="4572000" y="0"/>
                </a:cubicBezTo>
                <a:cubicBezTo>
                  <a:pt x="4571027" y="8304"/>
                  <a:pt x="4571522" y="21512"/>
                  <a:pt x="4572000" y="27432"/>
                </a:cubicBezTo>
                <a:cubicBezTo>
                  <a:pt x="4438349" y="5490"/>
                  <a:pt x="4090129" y="31231"/>
                  <a:pt x="3918857" y="27432"/>
                </a:cubicBezTo>
                <a:cubicBezTo>
                  <a:pt x="3747585" y="23633"/>
                  <a:pt x="3498826" y="6883"/>
                  <a:pt x="3357154" y="27432"/>
                </a:cubicBezTo>
                <a:cubicBezTo>
                  <a:pt x="3215482" y="47981"/>
                  <a:pt x="2784289" y="56849"/>
                  <a:pt x="2612571" y="27432"/>
                </a:cubicBezTo>
                <a:cubicBezTo>
                  <a:pt x="2440853" y="-1985"/>
                  <a:pt x="2261292" y="25951"/>
                  <a:pt x="2005149" y="27432"/>
                </a:cubicBezTo>
                <a:cubicBezTo>
                  <a:pt x="1749006" y="28913"/>
                  <a:pt x="1700078" y="34342"/>
                  <a:pt x="1489166" y="27432"/>
                </a:cubicBezTo>
                <a:cubicBezTo>
                  <a:pt x="1278254" y="20522"/>
                  <a:pt x="1077188" y="56916"/>
                  <a:pt x="790303" y="27432"/>
                </a:cubicBezTo>
                <a:cubicBezTo>
                  <a:pt x="503418" y="-2052"/>
                  <a:pt x="359168" y="57044"/>
                  <a:pt x="0" y="27432"/>
                </a:cubicBezTo>
                <a:cubicBezTo>
                  <a:pt x="-1048" y="14992"/>
                  <a:pt x="-1120" y="7447"/>
                  <a:pt x="0" y="0"/>
                </a:cubicBezTo>
                <a:close/>
              </a:path>
              <a:path w="4572000" h="27432" stroke="0" extrusionOk="0">
                <a:moveTo>
                  <a:pt x="0" y="0"/>
                </a:moveTo>
                <a:cubicBezTo>
                  <a:pt x="155698" y="6780"/>
                  <a:pt x="465972" y="13197"/>
                  <a:pt x="607423" y="0"/>
                </a:cubicBezTo>
                <a:cubicBezTo>
                  <a:pt x="748874" y="-13197"/>
                  <a:pt x="1014133" y="22994"/>
                  <a:pt x="1123406" y="0"/>
                </a:cubicBezTo>
                <a:cubicBezTo>
                  <a:pt x="1232679" y="-22994"/>
                  <a:pt x="1639431" y="-2997"/>
                  <a:pt x="1867989" y="0"/>
                </a:cubicBezTo>
                <a:cubicBezTo>
                  <a:pt x="2096547" y="2997"/>
                  <a:pt x="2265668" y="29557"/>
                  <a:pt x="2475411" y="0"/>
                </a:cubicBezTo>
                <a:cubicBezTo>
                  <a:pt x="2685154" y="-29557"/>
                  <a:pt x="2951491" y="73"/>
                  <a:pt x="3082834" y="0"/>
                </a:cubicBezTo>
                <a:cubicBezTo>
                  <a:pt x="3214177" y="-73"/>
                  <a:pt x="3641000" y="-33478"/>
                  <a:pt x="3827417" y="0"/>
                </a:cubicBezTo>
                <a:cubicBezTo>
                  <a:pt x="4013834" y="33478"/>
                  <a:pt x="4345917" y="14255"/>
                  <a:pt x="4572000" y="0"/>
                </a:cubicBezTo>
                <a:cubicBezTo>
                  <a:pt x="4572485" y="9333"/>
                  <a:pt x="4573278" y="19699"/>
                  <a:pt x="4572000" y="27432"/>
                </a:cubicBezTo>
                <a:cubicBezTo>
                  <a:pt x="4318030" y="43025"/>
                  <a:pt x="4161104" y="34314"/>
                  <a:pt x="4010297" y="27432"/>
                </a:cubicBezTo>
                <a:cubicBezTo>
                  <a:pt x="3859490" y="20550"/>
                  <a:pt x="3592529" y="6613"/>
                  <a:pt x="3357154" y="27432"/>
                </a:cubicBezTo>
                <a:cubicBezTo>
                  <a:pt x="3121779" y="48251"/>
                  <a:pt x="2884285" y="3780"/>
                  <a:pt x="2704011" y="27432"/>
                </a:cubicBezTo>
                <a:cubicBezTo>
                  <a:pt x="2523737" y="51084"/>
                  <a:pt x="2295944" y="32081"/>
                  <a:pt x="2096589" y="27432"/>
                </a:cubicBezTo>
                <a:cubicBezTo>
                  <a:pt x="1897234" y="22783"/>
                  <a:pt x="1623782" y="52518"/>
                  <a:pt x="1352006" y="27432"/>
                </a:cubicBezTo>
                <a:cubicBezTo>
                  <a:pt x="1080230" y="2346"/>
                  <a:pt x="869959" y="12864"/>
                  <a:pt x="607423" y="27432"/>
                </a:cubicBezTo>
                <a:cubicBezTo>
                  <a:pt x="344887" y="42000"/>
                  <a:pt x="188100" y="40051"/>
                  <a:pt x="0" y="27432"/>
                </a:cubicBezTo>
                <a:cubicBezTo>
                  <a:pt x="211" y="18145"/>
                  <a:pt x="120" y="6480"/>
                  <a:pt x="0" y="0"/>
                </a:cubicBezTo>
                <a:close/>
              </a:path>
            </a:pathLst>
          </a:custGeom>
          <a:solidFill>
            <a:srgbClr val="FDB23A"/>
          </a:solidFill>
          <a:ln w="38100" cap="rnd">
            <a:solidFill>
              <a:srgbClr val="FDB23A"/>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ate Placeholder 26">
            <a:extLst>
              <a:ext uri="{FF2B5EF4-FFF2-40B4-BE49-F238E27FC236}">
                <a16:creationId xmlns:a16="http://schemas.microsoft.com/office/drawing/2014/main" id="{F28B82B1-E269-4325-A665-6CFE5DEE5DE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8" name="Footer Placeholder 27">
            <a:extLst>
              <a:ext uri="{FF2B5EF4-FFF2-40B4-BE49-F238E27FC236}">
                <a16:creationId xmlns:a16="http://schemas.microsoft.com/office/drawing/2014/main" id="{7C700527-76FD-4DF4-A597-6F5E089CA0C2}"/>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20" name="Slide Number Placeholder 28">
            <a:extLst>
              <a:ext uri="{FF2B5EF4-FFF2-40B4-BE49-F238E27FC236}">
                <a16:creationId xmlns:a16="http://schemas.microsoft.com/office/drawing/2014/main" id="{B5EA49A9-01EB-4D60-A392-7DC9B625D67D}"/>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pic>
        <p:nvPicPr>
          <p:cNvPr id="15" name="Picture 16" descr="Graphical user interface, text, application, Teams&#10;&#10;Description automatically generated">
            <a:extLst>
              <a:ext uri="{FF2B5EF4-FFF2-40B4-BE49-F238E27FC236}">
                <a16:creationId xmlns:a16="http://schemas.microsoft.com/office/drawing/2014/main" id="{E0D913FD-D5D6-492C-9353-DDB0AB487536}"/>
              </a:ext>
            </a:extLst>
          </p:cNvPr>
          <p:cNvPicPr>
            <a:picLocks noChangeAspect="1"/>
          </p:cNvPicPr>
          <p:nvPr/>
        </p:nvPicPr>
        <p:blipFill>
          <a:blip r:embed="rId2"/>
          <a:stretch>
            <a:fillRect/>
          </a:stretch>
        </p:blipFill>
        <p:spPr>
          <a:xfrm>
            <a:off x="3050147" y="424896"/>
            <a:ext cx="5608750" cy="3539758"/>
          </a:xfrm>
          <a:prstGeom prst="rect">
            <a:avLst/>
          </a:prstGeom>
        </p:spPr>
      </p:pic>
    </p:spTree>
    <p:extLst>
      <p:ext uri="{BB962C8B-B14F-4D97-AF65-F5344CB8AC3E}">
        <p14:creationId xmlns:p14="http://schemas.microsoft.com/office/powerpoint/2010/main" val="2994286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799D2-77F6-471E-925E-3E367AB8AF3F}"/>
              </a:ext>
            </a:extLst>
          </p:cNvPr>
          <p:cNvSpPr>
            <a:spLocks noGrp="1"/>
          </p:cNvSpPr>
          <p:nvPr>
            <p:ph type="title"/>
          </p:nvPr>
        </p:nvSpPr>
        <p:spPr/>
        <p:txBody>
          <a:bodyPr/>
          <a:lstStyle/>
          <a:p>
            <a:r>
              <a:rPr lang="en-US"/>
              <a:t>Cheat Sheet:</a:t>
            </a:r>
          </a:p>
        </p:txBody>
      </p:sp>
      <p:pic>
        <p:nvPicPr>
          <p:cNvPr id="4" name="Picture 4" descr="Graphical user interface, application&#10;&#10;Description automatically generated">
            <a:extLst>
              <a:ext uri="{FF2B5EF4-FFF2-40B4-BE49-F238E27FC236}">
                <a16:creationId xmlns:a16="http://schemas.microsoft.com/office/drawing/2014/main" id="{EA60486C-7BF8-468F-91B8-C69195FC83D8}"/>
              </a:ext>
            </a:extLst>
          </p:cNvPr>
          <p:cNvPicPr>
            <a:picLocks noGrp="1" noChangeAspect="1"/>
          </p:cNvPicPr>
          <p:nvPr>
            <p:ph idx="1"/>
          </p:nvPr>
        </p:nvPicPr>
        <p:blipFill>
          <a:blip r:embed="rId2"/>
          <a:stretch>
            <a:fillRect/>
          </a:stretch>
        </p:blipFill>
        <p:spPr>
          <a:xfrm>
            <a:off x="2635723" y="1929384"/>
            <a:ext cx="6920554" cy="4251960"/>
          </a:xfrm>
        </p:spPr>
      </p:pic>
    </p:spTree>
    <p:extLst>
      <p:ext uri="{BB962C8B-B14F-4D97-AF65-F5344CB8AC3E}">
        <p14:creationId xmlns:p14="http://schemas.microsoft.com/office/powerpoint/2010/main" val="4146010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F9867-F902-4C5A-99B2-84D47FFBFA6D}"/>
              </a:ext>
            </a:extLst>
          </p:cNvPr>
          <p:cNvSpPr>
            <a:spLocks noGrp="1"/>
          </p:cNvSpPr>
          <p:nvPr>
            <p:ph type="title"/>
          </p:nvPr>
        </p:nvSpPr>
        <p:spPr/>
        <p:txBody>
          <a:bodyPr/>
          <a:lstStyle/>
          <a:p>
            <a:r>
              <a:rPr lang="en-US"/>
              <a:t>Helpful tools: </a:t>
            </a:r>
            <a:endParaRPr lang="en-US" dirty="0"/>
          </a:p>
        </p:txBody>
      </p:sp>
      <p:sp>
        <p:nvSpPr>
          <p:cNvPr id="3" name="Content Placeholder 2">
            <a:extLst>
              <a:ext uri="{FF2B5EF4-FFF2-40B4-BE49-F238E27FC236}">
                <a16:creationId xmlns:a16="http://schemas.microsoft.com/office/drawing/2014/main" id="{443CE7EB-EF11-4898-9F8C-CD3DEC0E3FA2}"/>
              </a:ext>
            </a:extLst>
          </p:cNvPr>
          <p:cNvSpPr>
            <a:spLocks noGrp="1"/>
          </p:cNvSpPr>
          <p:nvPr>
            <p:ph idx="1"/>
          </p:nvPr>
        </p:nvSpPr>
        <p:spPr/>
        <p:txBody>
          <a:bodyPr/>
          <a:lstStyle/>
          <a:p>
            <a:endParaRPr lang="en-US"/>
          </a:p>
        </p:txBody>
      </p:sp>
      <p:pic>
        <p:nvPicPr>
          <p:cNvPr id="5" name="Picture 14" descr="Graphical user interface, text, application&#10;&#10;Description automatically generated">
            <a:extLst>
              <a:ext uri="{FF2B5EF4-FFF2-40B4-BE49-F238E27FC236}">
                <a16:creationId xmlns:a16="http://schemas.microsoft.com/office/drawing/2014/main" id="{87F3CDF3-AE06-4DC2-B53A-CA0C0063888C}"/>
              </a:ext>
            </a:extLst>
          </p:cNvPr>
          <p:cNvPicPr>
            <a:picLocks noChangeAspect="1"/>
          </p:cNvPicPr>
          <p:nvPr/>
        </p:nvPicPr>
        <p:blipFill>
          <a:blip r:embed="rId2"/>
          <a:stretch>
            <a:fillRect/>
          </a:stretch>
        </p:blipFill>
        <p:spPr>
          <a:xfrm>
            <a:off x="2350190" y="2501082"/>
            <a:ext cx="6139187" cy="3604412"/>
          </a:xfrm>
          <a:prstGeom prst="rect">
            <a:avLst/>
          </a:prstGeom>
        </p:spPr>
      </p:pic>
      <p:cxnSp>
        <p:nvCxnSpPr>
          <p:cNvPr id="6" name="Straight Arrow Connector 5">
            <a:extLst>
              <a:ext uri="{FF2B5EF4-FFF2-40B4-BE49-F238E27FC236}">
                <a16:creationId xmlns:a16="http://schemas.microsoft.com/office/drawing/2014/main" id="{BB930BB9-D147-4979-AE69-2A68C8431047}"/>
              </a:ext>
            </a:extLst>
          </p:cNvPr>
          <p:cNvCxnSpPr/>
          <p:nvPr/>
        </p:nvCxnSpPr>
        <p:spPr>
          <a:xfrm flipH="1">
            <a:off x="7661682" y="2531771"/>
            <a:ext cx="1593934" cy="817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0512F0C-9692-4F31-ADF2-01345792E508}"/>
              </a:ext>
            </a:extLst>
          </p:cNvPr>
          <p:cNvSpPr txBox="1"/>
          <p:nvPr/>
        </p:nvSpPr>
        <p:spPr>
          <a:xfrm>
            <a:off x="4040881" y="203392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Tabs and Tools for formatting</a:t>
            </a:r>
          </a:p>
        </p:txBody>
      </p:sp>
      <p:sp>
        <p:nvSpPr>
          <p:cNvPr id="8" name="TextBox 7">
            <a:extLst>
              <a:ext uri="{FF2B5EF4-FFF2-40B4-BE49-F238E27FC236}">
                <a16:creationId xmlns:a16="http://schemas.microsoft.com/office/drawing/2014/main" id="{5DCE57E1-063D-4E6B-9030-2A6A73D901FA}"/>
              </a:ext>
            </a:extLst>
          </p:cNvPr>
          <p:cNvSpPr txBox="1"/>
          <p:nvPr/>
        </p:nvSpPr>
        <p:spPr>
          <a:xfrm>
            <a:off x="9324573" y="240217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Full Screen</a:t>
            </a:r>
          </a:p>
        </p:txBody>
      </p:sp>
      <p:cxnSp>
        <p:nvCxnSpPr>
          <p:cNvPr id="9" name="Straight Arrow Connector 8">
            <a:extLst>
              <a:ext uri="{FF2B5EF4-FFF2-40B4-BE49-F238E27FC236}">
                <a16:creationId xmlns:a16="http://schemas.microsoft.com/office/drawing/2014/main" id="{14ABD8E0-EA5C-41AD-9D56-9663A7415BE3}"/>
              </a:ext>
            </a:extLst>
          </p:cNvPr>
          <p:cNvCxnSpPr>
            <a:cxnSpLocks/>
          </p:cNvCxnSpPr>
          <p:nvPr/>
        </p:nvCxnSpPr>
        <p:spPr>
          <a:xfrm flipH="1">
            <a:off x="2677687" y="2585434"/>
            <a:ext cx="2231309" cy="2888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FC02FCB-FD21-42EA-884F-546D8400B399}"/>
              </a:ext>
            </a:extLst>
          </p:cNvPr>
          <p:cNvSpPr txBox="1"/>
          <p:nvPr/>
        </p:nvSpPr>
        <p:spPr>
          <a:xfrm>
            <a:off x="226856" y="409051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Notebook Sections</a:t>
            </a:r>
          </a:p>
        </p:txBody>
      </p:sp>
      <p:cxnSp>
        <p:nvCxnSpPr>
          <p:cNvPr id="11" name="Straight Arrow Connector 10">
            <a:extLst>
              <a:ext uri="{FF2B5EF4-FFF2-40B4-BE49-F238E27FC236}">
                <a16:creationId xmlns:a16="http://schemas.microsoft.com/office/drawing/2014/main" id="{6C64F880-D870-4505-B0B2-DCA4F8BCD217}"/>
              </a:ext>
            </a:extLst>
          </p:cNvPr>
          <p:cNvCxnSpPr/>
          <p:nvPr/>
        </p:nvCxnSpPr>
        <p:spPr>
          <a:xfrm flipV="1">
            <a:off x="1745624" y="3749362"/>
            <a:ext cx="742682" cy="2876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88C1431-4474-4879-A8F1-043EA5B0BD07}"/>
              </a:ext>
            </a:extLst>
          </p:cNvPr>
          <p:cNvSpPr txBox="1"/>
          <p:nvPr/>
        </p:nvSpPr>
        <p:spPr>
          <a:xfrm>
            <a:off x="3163507" y="469824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Pages</a:t>
            </a:r>
            <a:endParaRPr lang="en-US" dirty="0"/>
          </a:p>
        </p:txBody>
      </p:sp>
      <p:cxnSp>
        <p:nvCxnSpPr>
          <p:cNvPr id="13" name="Straight Arrow Connector 12">
            <a:extLst>
              <a:ext uri="{FF2B5EF4-FFF2-40B4-BE49-F238E27FC236}">
                <a16:creationId xmlns:a16="http://schemas.microsoft.com/office/drawing/2014/main" id="{4B767FF4-F159-4C91-98C2-FE106D592507}"/>
              </a:ext>
            </a:extLst>
          </p:cNvPr>
          <p:cNvCxnSpPr>
            <a:cxnSpLocks/>
          </p:cNvCxnSpPr>
          <p:nvPr/>
        </p:nvCxnSpPr>
        <p:spPr>
          <a:xfrm flipV="1">
            <a:off x="3559398" y="3599108"/>
            <a:ext cx="2147" cy="10496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A244C84-14DC-4A6D-BD91-435782C4D70F}"/>
              </a:ext>
            </a:extLst>
          </p:cNvPr>
          <p:cNvSpPr txBox="1"/>
          <p:nvPr/>
        </p:nvSpPr>
        <p:spPr>
          <a:xfrm>
            <a:off x="516631" y="551792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Add Notebook Sections</a:t>
            </a:r>
          </a:p>
        </p:txBody>
      </p:sp>
      <p:sp>
        <p:nvSpPr>
          <p:cNvPr id="15" name="TextBox 14">
            <a:extLst>
              <a:ext uri="{FF2B5EF4-FFF2-40B4-BE49-F238E27FC236}">
                <a16:creationId xmlns:a16="http://schemas.microsoft.com/office/drawing/2014/main" id="{98C9578E-5F52-4709-BFE6-36C4B701D728}"/>
              </a:ext>
            </a:extLst>
          </p:cNvPr>
          <p:cNvSpPr txBox="1"/>
          <p:nvPr/>
        </p:nvSpPr>
        <p:spPr>
          <a:xfrm>
            <a:off x="9538549" y="482702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b="1" dirty="0"/>
          </a:p>
        </p:txBody>
      </p:sp>
      <p:sp>
        <p:nvSpPr>
          <p:cNvPr id="16" name="TextBox 15">
            <a:extLst>
              <a:ext uri="{FF2B5EF4-FFF2-40B4-BE49-F238E27FC236}">
                <a16:creationId xmlns:a16="http://schemas.microsoft.com/office/drawing/2014/main" id="{0B360BC8-ACF5-460C-913A-2805C67FD4E1}"/>
              </a:ext>
            </a:extLst>
          </p:cNvPr>
          <p:cNvSpPr txBox="1"/>
          <p:nvPr/>
        </p:nvSpPr>
        <p:spPr>
          <a:xfrm>
            <a:off x="3431817" y="551390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Add Pages</a:t>
            </a:r>
            <a:endParaRPr lang="en-US" dirty="0"/>
          </a:p>
        </p:txBody>
      </p:sp>
      <p:cxnSp>
        <p:nvCxnSpPr>
          <p:cNvPr id="17" name="Straight Arrow Connector 16">
            <a:extLst>
              <a:ext uri="{FF2B5EF4-FFF2-40B4-BE49-F238E27FC236}">
                <a16:creationId xmlns:a16="http://schemas.microsoft.com/office/drawing/2014/main" id="{B26D7C5A-5999-4414-80BA-F5F093198093}"/>
              </a:ext>
            </a:extLst>
          </p:cNvPr>
          <p:cNvCxnSpPr>
            <a:cxnSpLocks/>
          </p:cNvCxnSpPr>
          <p:nvPr/>
        </p:nvCxnSpPr>
        <p:spPr>
          <a:xfrm flipH="1">
            <a:off x="3617624" y="5745317"/>
            <a:ext cx="212501" cy="2489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DC08A18-8CBF-4676-8883-07CB0EBD3E41}"/>
              </a:ext>
            </a:extLst>
          </p:cNvPr>
          <p:cNvCxnSpPr>
            <a:cxnSpLocks/>
          </p:cNvCxnSpPr>
          <p:nvPr/>
        </p:nvCxnSpPr>
        <p:spPr>
          <a:xfrm>
            <a:off x="2066987" y="5753970"/>
            <a:ext cx="517302" cy="3026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62DCBC6-4F2A-4FC9-A004-578655656319}"/>
              </a:ext>
            </a:extLst>
          </p:cNvPr>
          <p:cNvCxnSpPr>
            <a:cxnSpLocks/>
          </p:cNvCxnSpPr>
          <p:nvPr/>
        </p:nvCxnSpPr>
        <p:spPr>
          <a:xfrm flipH="1">
            <a:off x="4360910" y="2630926"/>
            <a:ext cx="536714" cy="3912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2170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A772B-C9D8-47C0-A308-D40B6E106FE5}"/>
              </a:ext>
            </a:extLst>
          </p:cNvPr>
          <p:cNvSpPr>
            <a:spLocks noGrp="1"/>
          </p:cNvSpPr>
          <p:nvPr>
            <p:ph type="title"/>
          </p:nvPr>
        </p:nvSpPr>
        <p:spPr/>
        <p:txBody>
          <a:bodyPr/>
          <a:lstStyle/>
          <a:p>
            <a:r>
              <a:rPr lang="en-US">
                <a:ea typeface="+mj-lt"/>
                <a:cs typeface="+mj-lt"/>
              </a:rPr>
              <a:t>Home Tab</a:t>
            </a:r>
            <a:endParaRPr lang="en-US"/>
          </a:p>
        </p:txBody>
      </p:sp>
      <p:pic>
        <p:nvPicPr>
          <p:cNvPr id="4" name="Picture 4" descr="Diagram&#10;&#10;Description automatically generated">
            <a:extLst>
              <a:ext uri="{FF2B5EF4-FFF2-40B4-BE49-F238E27FC236}">
                <a16:creationId xmlns:a16="http://schemas.microsoft.com/office/drawing/2014/main" id="{F099A5F9-8DF9-43F3-B86F-2D95A38E32A1}"/>
              </a:ext>
            </a:extLst>
          </p:cNvPr>
          <p:cNvPicPr>
            <a:picLocks noGrp="1" noChangeAspect="1"/>
          </p:cNvPicPr>
          <p:nvPr>
            <p:ph idx="1"/>
          </p:nvPr>
        </p:nvPicPr>
        <p:blipFill>
          <a:blip r:embed="rId2"/>
          <a:stretch>
            <a:fillRect/>
          </a:stretch>
        </p:blipFill>
        <p:spPr>
          <a:xfrm>
            <a:off x="1004887" y="3669601"/>
            <a:ext cx="10182225" cy="771525"/>
          </a:xfrm>
        </p:spPr>
      </p:pic>
    </p:spTree>
    <p:extLst>
      <p:ext uri="{BB962C8B-B14F-4D97-AF65-F5344CB8AC3E}">
        <p14:creationId xmlns:p14="http://schemas.microsoft.com/office/powerpoint/2010/main" val="2886362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1C08D-1C95-43C7-BD30-EBE0C19A30A7}"/>
              </a:ext>
            </a:extLst>
          </p:cNvPr>
          <p:cNvSpPr>
            <a:spLocks noGrp="1"/>
          </p:cNvSpPr>
          <p:nvPr>
            <p:ph type="title"/>
          </p:nvPr>
        </p:nvSpPr>
        <p:spPr>
          <a:xfrm>
            <a:off x="839788" y="410618"/>
            <a:ext cx="10515600" cy="1325563"/>
          </a:xfrm>
        </p:spPr>
        <p:txBody>
          <a:bodyPr>
            <a:noAutofit/>
          </a:bodyPr>
          <a:lstStyle/>
          <a:p>
            <a:r>
              <a:rPr lang="en-US" sz="4400" dirty="0"/>
              <a:t>Time to Check! </a:t>
            </a:r>
            <a:r>
              <a:rPr lang="en-US" sz="4400"/>
              <a:t>FolLow</a:t>
            </a:r>
            <a:r>
              <a:rPr lang="en-US" sz="4400" dirty="0"/>
              <a:t> this Workflow chart for your first exercise: Using Home tab</a:t>
            </a:r>
          </a:p>
        </p:txBody>
      </p:sp>
      <p:sp>
        <p:nvSpPr>
          <p:cNvPr id="3" name="Text Placeholder 2">
            <a:extLst>
              <a:ext uri="{FF2B5EF4-FFF2-40B4-BE49-F238E27FC236}">
                <a16:creationId xmlns:a16="http://schemas.microsoft.com/office/drawing/2014/main" id="{B544FCDF-11A7-4180-8515-578EB1C989B1}"/>
              </a:ext>
            </a:extLst>
          </p:cNvPr>
          <p:cNvSpPr>
            <a:spLocks noGrp="1"/>
          </p:cNvSpPr>
          <p:nvPr>
            <p:ph type="body" idx="1"/>
          </p:nvPr>
        </p:nvSpPr>
        <p:spPr>
          <a:xfrm>
            <a:off x="465977" y="4929019"/>
            <a:ext cx="5157787" cy="823912"/>
          </a:xfrm>
        </p:spPr>
        <p:txBody>
          <a:bodyPr>
            <a:normAutofit/>
          </a:bodyPr>
          <a:lstStyle/>
          <a:p>
            <a:endParaRPr lang="en-US" dirty="0"/>
          </a:p>
          <a:p>
            <a:endParaRPr lang="en-US" dirty="0"/>
          </a:p>
        </p:txBody>
      </p:sp>
      <p:graphicFrame>
        <p:nvGraphicFramePr>
          <p:cNvPr id="17" name="Content Placeholder 11">
            <a:extLst>
              <a:ext uri="{FF2B5EF4-FFF2-40B4-BE49-F238E27FC236}">
                <a16:creationId xmlns:a16="http://schemas.microsoft.com/office/drawing/2014/main" id="{FC098F0A-15BA-4129-9346-9F8D5657DA5D}"/>
              </a:ext>
            </a:extLst>
          </p:cNvPr>
          <p:cNvGraphicFramePr>
            <a:graphicFrameLocks noGrp="1"/>
          </p:cNvGraphicFramePr>
          <p:nvPr>
            <p:ph sz="half" idx="2"/>
            <p:extLst>
              <p:ext uri="{D42A27DB-BD31-4B8C-83A1-F6EECF244321}">
                <p14:modId xmlns:p14="http://schemas.microsoft.com/office/powerpoint/2010/main" val="3520635347"/>
              </p:ext>
            </p:extLst>
          </p:nvPr>
        </p:nvGraphicFramePr>
        <p:xfrm>
          <a:off x="3670048" y="2824822"/>
          <a:ext cx="5157787" cy="3264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6" name="Picture 106" descr="Logo&#10;&#10;Description automatically generated">
            <a:extLst>
              <a:ext uri="{FF2B5EF4-FFF2-40B4-BE49-F238E27FC236}">
                <a16:creationId xmlns:a16="http://schemas.microsoft.com/office/drawing/2014/main" id="{5EB8F2E3-6746-41DC-BDE7-F92870DA75A9}"/>
              </a:ext>
            </a:extLst>
          </p:cNvPr>
          <p:cNvPicPr>
            <a:picLocks noChangeAspect="1"/>
          </p:cNvPicPr>
          <p:nvPr/>
        </p:nvPicPr>
        <p:blipFill>
          <a:blip r:embed="rId7"/>
          <a:stretch>
            <a:fillRect/>
          </a:stretch>
        </p:blipFill>
        <p:spPr>
          <a:xfrm>
            <a:off x="751055" y="1844972"/>
            <a:ext cx="2743200" cy="1293962"/>
          </a:xfrm>
          <a:prstGeom prst="rect">
            <a:avLst/>
          </a:prstGeom>
        </p:spPr>
      </p:pic>
    </p:spTree>
    <p:extLst>
      <p:ext uri="{BB962C8B-B14F-4D97-AF65-F5344CB8AC3E}">
        <p14:creationId xmlns:p14="http://schemas.microsoft.com/office/powerpoint/2010/main" val="2476636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72EEE-7C48-43C6-8059-39AAB80C1A25}"/>
              </a:ext>
            </a:extLst>
          </p:cNvPr>
          <p:cNvSpPr>
            <a:spLocks noGrp="1"/>
          </p:cNvSpPr>
          <p:nvPr>
            <p:ph type="title"/>
          </p:nvPr>
        </p:nvSpPr>
        <p:spPr/>
        <p:txBody>
          <a:bodyPr/>
          <a:lstStyle/>
          <a:p>
            <a:r>
              <a:rPr lang="en-US"/>
              <a:t>Special Tools</a:t>
            </a:r>
          </a:p>
        </p:txBody>
      </p:sp>
      <p:sp>
        <p:nvSpPr>
          <p:cNvPr id="3" name="Text Placeholder 2">
            <a:extLst>
              <a:ext uri="{FF2B5EF4-FFF2-40B4-BE49-F238E27FC236}">
                <a16:creationId xmlns:a16="http://schemas.microsoft.com/office/drawing/2014/main" id="{48D0FFD0-6BE2-424B-A974-410BA0D5AF36}"/>
              </a:ext>
            </a:extLst>
          </p:cNvPr>
          <p:cNvSpPr>
            <a:spLocks noGrp="1"/>
          </p:cNvSpPr>
          <p:nvPr>
            <p:ph type="body" idx="1"/>
          </p:nvPr>
        </p:nvSpPr>
        <p:spPr/>
        <p:txBody>
          <a:bodyPr/>
          <a:lstStyle/>
          <a:p>
            <a:r>
              <a:rPr lang="en-US"/>
              <a:t>Ellipses- Subscript and Super Subscript</a:t>
            </a:r>
            <a:endParaRPr lang="en-US" dirty="0"/>
          </a:p>
        </p:txBody>
      </p:sp>
      <p:sp>
        <p:nvSpPr>
          <p:cNvPr id="5" name="Text Placeholder 4">
            <a:extLst>
              <a:ext uri="{FF2B5EF4-FFF2-40B4-BE49-F238E27FC236}">
                <a16:creationId xmlns:a16="http://schemas.microsoft.com/office/drawing/2014/main" id="{2C254C1F-5EB5-4A9D-A638-35B1022678BC}"/>
              </a:ext>
            </a:extLst>
          </p:cNvPr>
          <p:cNvSpPr>
            <a:spLocks noGrp="1"/>
          </p:cNvSpPr>
          <p:nvPr>
            <p:ph type="body" sz="quarter" idx="3"/>
          </p:nvPr>
        </p:nvSpPr>
        <p:spPr/>
        <p:txBody>
          <a:bodyPr/>
          <a:lstStyle/>
          <a:p>
            <a:r>
              <a:rPr lang="en-US"/>
              <a:t>Bullets and managing paragraphs </a:t>
            </a:r>
          </a:p>
        </p:txBody>
      </p:sp>
      <p:pic>
        <p:nvPicPr>
          <p:cNvPr id="10" name="Picture 10" descr="Graphical user interface, application, Word&#10;&#10;Description automatically generated">
            <a:extLst>
              <a:ext uri="{FF2B5EF4-FFF2-40B4-BE49-F238E27FC236}">
                <a16:creationId xmlns:a16="http://schemas.microsoft.com/office/drawing/2014/main" id="{1A12BF71-AF6A-419A-B084-02BAB4FDC582}"/>
              </a:ext>
            </a:extLst>
          </p:cNvPr>
          <p:cNvPicPr>
            <a:picLocks noGrp="1" noChangeAspect="1"/>
          </p:cNvPicPr>
          <p:nvPr>
            <p:ph sz="half" idx="2"/>
          </p:nvPr>
        </p:nvPicPr>
        <p:blipFill>
          <a:blip r:embed="rId2"/>
          <a:stretch>
            <a:fillRect/>
          </a:stretch>
        </p:blipFill>
        <p:spPr>
          <a:xfrm>
            <a:off x="1328939" y="3261462"/>
            <a:ext cx="3462977" cy="2206956"/>
          </a:xfrm>
        </p:spPr>
      </p:pic>
      <p:pic>
        <p:nvPicPr>
          <p:cNvPr id="15" name="Picture 15" descr="Graphical user interface, application&#10;&#10;Description automatically generated">
            <a:extLst>
              <a:ext uri="{FF2B5EF4-FFF2-40B4-BE49-F238E27FC236}">
                <a16:creationId xmlns:a16="http://schemas.microsoft.com/office/drawing/2014/main" id="{1EC12EB0-45C8-4547-B898-AE829AEB7811}"/>
              </a:ext>
            </a:extLst>
          </p:cNvPr>
          <p:cNvPicPr>
            <a:picLocks noChangeAspect="1"/>
          </p:cNvPicPr>
          <p:nvPr/>
        </p:nvPicPr>
        <p:blipFill>
          <a:blip r:embed="rId3"/>
          <a:stretch>
            <a:fillRect/>
          </a:stretch>
        </p:blipFill>
        <p:spPr>
          <a:xfrm>
            <a:off x="6123296" y="3187791"/>
            <a:ext cx="4915468" cy="2358984"/>
          </a:xfrm>
          <a:prstGeom prst="rect">
            <a:avLst/>
          </a:prstGeom>
        </p:spPr>
      </p:pic>
    </p:spTree>
    <p:extLst>
      <p:ext uri="{BB962C8B-B14F-4D97-AF65-F5344CB8AC3E}">
        <p14:creationId xmlns:p14="http://schemas.microsoft.com/office/powerpoint/2010/main" val="2866468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E0422-E674-4402-BB3B-781F0516F1E6}"/>
              </a:ext>
            </a:extLst>
          </p:cNvPr>
          <p:cNvSpPr>
            <a:spLocks noGrp="1"/>
          </p:cNvSpPr>
          <p:nvPr>
            <p:ph type="title"/>
          </p:nvPr>
        </p:nvSpPr>
        <p:spPr/>
        <p:txBody>
          <a:bodyPr/>
          <a:lstStyle/>
          <a:p>
            <a:r>
              <a:rPr lang="en-US"/>
              <a:t>Tags, Spell Check &amp; Dictation</a:t>
            </a:r>
          </a:p>
        </p:txBody>
      </p:sp>
      <p:sp>
        <p:nvSpPr>
          <p:cNvPr id="3" name="Text Placeholder 2">
            <a:extLst>
              <a:ext uri="{FF2B5EF4-FFF2-40B4-BE49-F238E27FC236}">
                <a16:creationId xmlns:a16="http://schemas.microsoft.com/office/drawing/2014/main" id="{F938AD82-6DB2-494B-8B3A-55F735A7A150}"/>
              </a:ext>
            </a:extLst>
          </p:cNvPr>
          <p:cNvSpPr>
            <a:spLocks noGrp="1"/>
          </p:cNvSpPr>
          <p:nvPr>
            <p:ph type="body" idx="1"/>
          </p:nvPr>
        </p:nvSpPr>
        <p:spPr/>
        <p:txBody>
          <a:bodyPr>
            <a:normAutofit fontScale="70000" lnSpcReduction="20000"/>
          </a:bodyPr>
          <a:lstStyle/>
          <a:p>
            <a:pPr algn="ctr"/>
            <a:r>
              <a:rPr lang="en-US"/>
              <a:t>Adding Tags</a:t>
            </a:r>
          </a:p>
        </p:txBody>
      </p:sp>
      <p:sp>
        <p:nvSpPr>
          <p:cNvPr id="4" name="Content Placeholder 3">
            <a:extLst>
              <a:ext uri="{FF2B5EF4-FFF2-40B4-BE49-F238E27FC236}">
                <a16:creationId xmlns:a16="http://schemas.microsoft.com/office/drawing/2014/main" id="{1587E288-75E3-48F7-AC86-09D4339E0FB4}"/>
              </a:ext>
            </a:extLst>
          </p:cNvPr>
          <p:cNvSpPr>
            <a:spLocks noGrp="1"/>
          </p:cNvSpPr>
          <p:nvPr>
            <p:ph sz="half" idx="2"/>
          </p:nvPr>
        </p:nvSpPr>
        <p:spPr/>
        <p:txBody>
          <a:bodyPr vert="horz" lIns="91440" tIns="45720" rIns="91440" bIns="45720" rtlCol="0" anchor="t">
            <a:normAutofit/>
          </a:bodyPr>
          <a:lstStyle/>
          <a:p>
            <a:r>
              <a:rPr lang="en-US"/>
              <a:t>Set Reminders outside of the text</a:t>
            </a:r>
          </a:p>
        </p:txBody>
      </p:sp>
      <p:sp>
        <p:nvSpPr>
          <p:cNvPr id="5" name="Text Placeholder 4">
            <a:extLst>
              <a:ext uri="{FF2B5EF4-FFF2-40B4-BE49-F238E27FC236}">
                <a16:creationId xmlns:a16="http://schemas.microsoft.com/office/drawing/2014/main" id="{A6948F2F-1E62-4273-B20F-00B16DDCABD4}"/>
              </a:ext>
            </a:extLst>
          </p:cNvPr>
          <p:cNvSpPr>
            <a:spLocks noGrp="1"/>
          </p:cNvSpPr>
          <p:nvPr>
            <p:ph type="body" sz="quarter" idx="3"/>
          </p:nvPr>
        </p:nvSpPr>
        <p:spPr>
          <a:xfrm>
            <a:off x="6285931" y="2291095"/>
            <a:ext cx="5183188" cy="823912"/>
          </a:xfrm>
        </p:spPr>
        <p:txBody>
          <a:bodyPr>
            <a:normAutofit fontScale="70000" lnSpcReduction="20000"/>
          </a:bodyPr>
          <a:lstStyle/>
          <a:p>
            <a:pPr algn="ctr"/>
            <a:r>
              <a:rPr lang="en-US"/>
              <a:t>Spell Check and Dictation- records voice and in different languages right onto page</a:t>
            </a:r>
          </a:p>
        </p:txBody>
      </p:sp>
      <p:pic>
        <p:nvPicPr>
          <p:cNvPr id="7" name="Picture 7" descr="A picture containing graphical user interface&#10;&#10;Description automatically generated">
            <a:extLst>
              <a:ext uri="{FF2B5EF4-FFF2-40B4-BE49-F238E27FC236}">
                <a16:creationId xmlns:a16="http://schemas.microsoft.com/office/drawing/2014/main" id="{0728AD57-6DE8-4898-BAD7-25062296B6A1}"/>
              </a:ext>
            </a:extLst>
          </p:cNvPr>
          <p:cNvPicPr>
            <a:picLocks noGrp="1" noChangeAspect="1"/>
          </p:cNvPicPr>
          <p:nvPr>
            <p:ph sz="quarter" idx="4"/>
          </p:nvPr>
        </p:nvPicPr>
        <p:blipFill>
          <a:blip r:embed="rId2"/>
          <a:stretch>
            <a:fillRect/>
          </a:stretch>
        </p:blipFill>
        <p:spPr>
          <a:xfrm>
            <a:off x="3528256" y="3506110"/>
            <a:ext cx="1008627" cy="3264408"/>
          </a:xfrm>
        </p:spPr>
      </p:pic>
      <p:pic>
        <p:nvPicPr>
          <p:cNvPr id="9" name="Picture 9" descr="Graphical user interface, application&#10;&#10;Description automatically generated">
            <a:extLst>
              <a:ext uri="{FF2B5EF4-FFF2-40B4-BE49-F238E27FC236}">
                <a16:creationId xmlns:a16="http://schemas.microsoft.com/office/drawing/2014/main" id="{5DFC0F78-BB3B-4F0A-B85F-2FE09A472C3D}"/>
              </a:ext>
            </a:extLst>
          </p:cNvPr>
          <p:cNvPicPr>
            <a:picLocks noChangeAspect="1"/>
          </p:cNvPicPr>
          <p:nvPr/>
        </p:nvPicPr>
        <p:blipFill>
          <a:blip r:embed="rId3"/>
          <a:stretch>
            <a:fillRect/>
          </a:stretch>
        </p:blipFill>
        <p:spPr>
          <a:xfrm>
            <a:off x="6738653" y="3364386"/>
            <a:ext cx="3593768" cy="3768630"/>
          </a:xfrm>
          <a:prstGeom prst="rect">
            <a:avLst/>
          </a:prstGeom>
        </p:spPr>
      </p:pic>
      <p:cxnSp>
        <p:nvCxnSpPr>
          <p:cNvPr id="10" name="Straight Arrow Connector 9">
            <a:extLst>
              <a:ext uri="{FF2B5EF4-FFF2-40B4-BE49-F238E27FC236}">
                <a16:creationId xmlns:a16="http://schemas.microsoft.com/office/drawing/2014/main" id="{DCD0809F-2BC7-406F-9674-F4D719D1833E}"/>
              </a:ext>
            </a:extLst>
          </p:cNvPr>
          <p:cNvCxnSpPr/>
          <p:nvPr/>
        </p:nvCxnSpPr>
        <p:spPr>
          <a:xfrm>
            <a:off x="2818263" y="2664724"/>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8994DCD-5898-4ABF-A895-58C5132D89B8}"/>
              </a:ext>
            </a:extLst>
          </p:cNvPr>
          <p:cNvCxnSpPr/>
          <p:nvPr/>
        </p:nvCxnSpPr>
        <p:spPr>
          <a:xfrm flipH="1">
            <a:off x="8094970" y="3160166"/>
            <a:ext cx="746078" cy="7324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7646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49C7F-82AC-410D-ACDC-F43AB7CB720B}"/>
              </a:ext>
            </a:extLst>
          </p:cNvPr>
          <p:cNvSpPr>
            <a:spLocks noGrp="1"/>
          </p:cNvSpPr>
          <p:nvPr>
            <p:ph type="title"/>
          </p:nvPr>
        </p:nvSpPr>
        <p:spPr/>
        <p:txBody>
          <a:bodyPr/>
          <a:lstStyle/>
          <a:p>
            <a:r>
              <a:rPr lang="en-US"/>
              <a:t>Questions/Time to play</a:t>
            </a:r>
          </a:p>
        </p:txBody>
      </p:sp>
      <p:sp>
        <p:nvSpPr>
          <p:cNvPr id="4" name="Content Placeholder 3">
            <a:extLst>
              <a:ext uri="{FF2B5EF4-FFF2-40B4-BE49-F238E27FC236}">
                <a16:creationId xmlns:a16="http://schemas.microsoft.com/office/drawing/2014/main" id="{7158D608-B96A-481C-9568-C543BCFC44CB}"/>
              </a:ext>
            </a:extLst>
          </p:cNvPr>
          <p:cNvSpPr>
            <a:spLocks noGrp="1"/>
          </p:cNvSpPr>
          <p:nvPr>
            <p:ph sz="half" idx="1"/>
          </p:nvPr>
        </p:nvSpPr>
        <p:spPr/>
        <p:txBody>
          <a:bodyPr vert="horz" lIns="91440" tIns="45720" rIns="91440" bIns="45720" rtlCol="0" anchor="t">
            <a:normAutofit/>
          </a:bodyPr>
          <a:lstStyle/>
          <a:p>
            <a:r>
              <a:rPr lang="en-US"/>
              <a:t>Add content</a:t>
            </a:r>
          </a:p>
          <a:p>
            <a:r>
              <a:rPr lang="en-US"/>
              <a:t>Add bullets</a:t>
            </a:r>
          </a:p>
          <a:p>
            <a:r>
              <a:rPr lang="en-US"/>
              <a:t>Center the bullets</a:t>
            </a:r>
            <a:endParaRPr lang="en-US" dirty="0"/>
          </a:p>
          <a:p>
            <a:r>
              <a:rPr lang="en-US"/>
              <a:t>Add subscripts</a:t>
            </a:r>
          </a:p>
          <a:p>
            <a:r>
              <a:rPr lang="en-US"/>
              <a:t>Try dictating text</a:t>
            </a:r>
          </a:p>
          <a:p>
            <a:endParaRPr lang="en-US" dirty="0"/>
          </a:p>
        </p:txBody>
      </p:sp>
      <p:pic>
        <p:nvPicPr>
          <p:cNvPr id="7" name="Picture 7" descr="A picture containing text&#10;&#10;Description automatically generated">
            <a:extLst>
              <a:ext uri="{FF2B5EF4-FFF2-40B4-BE49-F238E27FC236}">
                <a16:creationId xmlns:a16="http://schemas.microsoft.com/office/drawing/2014/main" id="{ED225CEA-279E-443A-B651-BD6BA9EBEADF}"/>
              </a:ext>
            </a:extLst>
          </p:cNvPr>
          <p:cNvPicPr>
            <a:picLocks noGrp="1" noChangeAspect="1"/>
          </p:cNvPicPr>
          <p:nvPr>
            <p:ph sz="half" idx="2"/>
          </p:nvPr>
        </p:nvPicPr>
        <p:blipFill>
          <a:blip r:embed="rId2"/>
          <a:stretch>
            <a:fillRect/>
          </a:stretch>
        </p:blipFill>
        <p:spPr>
          <a:xfrm>
            <a:off x="8709333" y="678087"/>
            <a:ext cx="1381125" cy="885825"/>
          </a:xfrm>
        </p:spPr>
      </p:pic>
      <p:pic>
        <p:nvPicPr>
          <p:cNvPr id="9" name="Picture 9" descr="Graphical user interface, text, email&#10;&#10;Description automatically generated">
            <a:extLst>
              <a:ext uri="{FF2B5EF4-FFF2-40B4-BE49-F238E27FC236}">
                <a16:creationId xmlns:a16="http://schemas.microsoft.com/office/drawing/2014/main" id="{9037B492-2F4A-4D52-8769-21CFB869113A}"/>
              </a:ext>
            </a:extLst>
          </p:cNvPr>
          <p:cNvPicPr>
            <a:picLocks noChangeAspect="1"/>
          </p:cNvPicPr>
          <p:nvPr/>
        </p:nvPicPr>
        <p:blipFill>
          <a:blip r:embed="rId3"/>
          <a:stretch>
            <a:fillRect/>
          </a:stretch>
        </p:blipFill>
        <p:spPr>
          <a:xfrm>
            <a:off x="5065594" y="2435966"/>
            <a:ext cx="6689677" cy="3737532"/>
          </a:xfrm>
          <a:prstGeom prst="rect">
            <a:avLst/>
          </a:prstGeom>
        </p:spPr>
      </p:pic>
    </p:spTree>
    <p:extLst>
      <p:ext uri="{BB962C8B-B14F-4D97-AF65-F5344CB8AC3E}">
        <p14:creationId xmlns:p14="http://schemas.microsoft.com/office/powerpoint/2010/main" val="2136421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85B03-36AD-45D7-B0CA-100DA50858C3}"/>
              </a:ext>
            </a:extLst>
          </p:cNvPr>
          <p:cNvSpPr>
            <a:spLocks noGrp="1"/>
          </p:cNvSpPr>
          <p:nvPr>
            <p:ph type="title"/>
          </p:nvPr>
        </p:nvSpPr>
        <p:spPr/>
        <p:txBody>
          <a:bodyPr/>
          <a:lstStyle/>
          <a:p>
            <a:r>
              <a:rPr lang="en-US"/>
              <a:t>This and That:</a:t>
            </a:r>
            <a:endParaRPr lang="en-US" dirty="0"/>
          </a:p>
        </p:txBody>
      </p:sp>
      <p:sp>
        <p:nvSpPr>
          <p:cNvPr id="3" name="Text Placeholder 2">
            <a:extLst>
              <a:ext uri="{FF2B5EF4-FFF2-40B4-BE49-F238E27FC236}">
                <a16:creationId xmlns:a16="http://schemas.microsoft.com/office/drawing/2014/main" id="{C43DD9A9-E37B-4CB9-BF89-ECD6B7F108B9}"/>
              </a:ext>
            </a:extLst>
          </p:cNvPr>
          <p:cNvSpPr>
            <a:spLocks noGrp="1"/>
          </p:cNvSpPr>
          <p:nvPr>
            <p:ph type="body" idx="1"/>
          </p:nvPr>
        </p:nvSpPr>
        <p:spPr/>
        <p:txBody>
          <a:bodyPr>
            <a:normAutofit fontScale="70000" lnSpcReduction="20000"/>
          </a:bodyPr>
          <a:lstStyle/>
          <a:p>
            <a:r>
              <a:rPr lang="en-US"/>
              <a:t>Right click on any page or section at any time to edit</a:t>
            </a:r>
          </a:p>
        </p:txBody>
      </p:sp>
      <p:pic>
        <p:nvPicPr>
          <p:cNvPr id="7" name="Picture 7" descr="Graphical user interface, application&#10;&#10;Description automatically generated">
            <a:extLst>
              <a:ext uri="{FF2B5EF4-FFF2-40B4-BE49-F238E27FC236}">
                <a16:creationId xmlns:a16="http://schemas.microsoft.com/office/drawing/2014/main" id="{D112B836-C29C-4AFB-B974-785DF9AB4A64}"/>
              </a:ext>
            </a:extLst>
          </p:cNvPr>
          <p:cNvPicPr>
            <a:picLocks noGrp="1" noChangeAspect="1"/>
          </p:cNvPicPr>
          <p:nvPr>
            <p:ph sz="half" idx="2"/>
          </p:nvPr>
        </p:nvPicPr>
        <p:blipFill>
          <a:blip r:embed="rId2"/>
          <a:stretch>
            <a:fillRect/>
          </a:stretch>
        </p:blipFill>
        <p:spPr>
          <a:xfrm>
            <a:off x="1415800" y="2983589"/>
            <a:ext cx="2798064" cy="3264408"/>
          </a:xfrm>
        </p:spPr>
      </p:pic>
      <p:sp>
        <p:nvSpPr>
          <p:cNvPr id="5" name="Text Placeholder 4">
            <a:extLst>
              <a:ext uri="{FF2B5EF4-FFF2-40B4-BE49-F238E27FC236}">
                <a16:creationId xmlns:a16="http://schemas.microsoft.com/office/drawing/2014/main" id="{83D99197-73DB-43BA-8F08-61E07111CCAE}"/>
              </a:ext>
            </a:extLst>
          </p:cNvPr>
          <p:cNvSpPr>
            <a:spLocks noGrp="1"/>
          </p:cNvSpPr>
          <p:nvPr>
            <p:ph type="body" sz="quarter" idx="3"/>
          </p:nvPr>
        </p:nvSpPr>
        <p:spPr>
          <a:xfrm>
            <a:off x="5999672" y="2427358"/>
            <a:ext cx="5183188" cy="823912"/>
          </a:xfrm>
        </p:spPr>
        <p:txBody>
          <a:bodyPr>
            <a:noAutofit/>
          </a:bodyPr>
          <a:lstStyle/>
          <a:p>
            <a:pPr algn="ctr"/>
            <a:r>
              <a:rPr lang="en-US" sz="2400" dirty="0"/>
              <a:t>Select text anywhere- and a mini-home-toolbar will appear for quick </a:t>
            </a:r>
            <a:r>
              <a:rPr lang="en-US" sz="2400"/>
              <a:t>edits</a:t>
            </a:r>
            <a:endParaRPr lang="en-US"/>
          </a:p>
        </p:txBody>
      </p:sp>
      <p:pic>
        <p:nvPicPr>
          <p:cNvPr id="15" name="Picture 15">
            <a:extLst>
              <a:ext uri="{FF2B5EF4-FFF2-40B4-BE49-F238E27FC236}">
                <a16:creationId xmlns:a16="http://schemas.microsoft.com/office/drawing/2014/main" id="{103E09CB-202A-41F3-99F0-0204FFEB6113}"/>
              </a:ext>
            </a:extLst>
          </p:cNvPr>
          <p:cNvPicPr>
            <a:picLocks noChangeAspect="1"/>
          </p:cNvPicPr>
          <p:nvPr/>
        </p:nvPicPr>
        <p:blipFill>
          <a:blip r:embed="rId3"/>
          <a:stretch>
            <a:fillRect/>
          </a:stretch>
        </p:blipFill>
        <p:spPr>
          <a:xfrm>
            <a:off x="6468913" y="3598203"/>
            <a:ext cx="3337345" cy="1271857"/>
          </a:xfrm>
          <a:prstGeom prst="rect">
            <a:avLst/>
          </a:prstGeom>
        </p:spPr>
      </p:pic>
      <p:pic>
        <p:nvPicPr>
          <p:cNvPr id="16" name="Picture 16" descr="Graphical user interface, application, Word&#10;&#10;Description automatically generated">
            <a:extLst>
              <a:ext uri="{FF2B5EF4-FFF2-40B4-BE49-F238E27FC236}">
                <a16:creationId xmlns:a16="http://schemas.microsoft.com/office/drawing/2014/main" id="{F6F0D2F4-63F1-41FD-9A3E-EFD8C7CA5622}"/>
              </a:ext>
            </a:extLst>
          </p:cNvPr>
          <p:cNvPicPr>
            <a:picLocks noChangeAspect="1"/>
          </p:cNvPicPr>
          <p:nvPr/>
        </p:nvPicPr>
        <p:blipFill>
          <a:blip r:embed="rId4"/>
          <a:stretch>
            <a:fillRect/>
          </a:stretch>
        </p:blipFill>
        <p:spPr>
          <a:xfrm>
            <a:off x="4954437" y="5451241"/>
            <a:ext cx="6625086" cy="1217631"/>
          </a:xfrm>
          <a:prstGeom prst="rect">
            <a:avLst/>
          </a:prstGeom>
        </p:spPr>
      </p:pic>
    </p:spTree>
    <p:extLst>
      <p:ext uri="{BB962C8B-B14F-4D97-AF65-F5344CB8AC3E}">
        <p14:creationId xmlns:p14="http://schemas.microsoft.com/office/powerpoint/2010/main" val="3887936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41" name="Rectangle 44">
            <a:extLst>
              <a:ext uri="{FF2B5EF4-FFF2-40B4-BE49-F238E27FC236}">
                <a16:creationId xmlns:a16="http://schemas.microsoft.com/office/drawing/2014/main" id="{B87C619C-EBAB-488E-96B9-153AA4C9B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6">
            <a:extLst>
              <a:ext uri="{FF2B5EF4-FFF2-40B4-BE49-F238E27FC236}">
                <a16:creationId xmlns:a16="http://schemas.microsoft.com/office/drawing/2014/main" id="{130DA1C1-36FD-41D8-9826-EE797BF39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53312" cy="6858000"/>
          </a:xfrm>
          <a:custGeom>
            <a:avLst/>
            <a:gdLst>
              <a:gd name="connsiteX0" fmla="*/ 0 w 7433452"/>
              <a:gd name="connsiteY0" fmla="*/ 0 h 6858000"/>
              <a:gd name="connsiteX1" fmla="*/ 1592736 w 7433452"/>
              <a:gd name="connsiteY1" fmla="*/ 0 h 6858000"/>
              <a:gd name="connsiteX2" fmla="*/ 2171700 w 7433452"/>
              <a:gd name="connsiteY2" fmla="*/ 0 h 6858000"/>
              <a:gd name="connsiteX3" fmla="*/ 2762696 w 7433452"/>
              <a:gd name="connsiteY3" fmla="*/ 0 h 6858000"/>
              <a:gd name="connsiteX4" fmla="*/ 2829254 w 7433452"/>
              <a:gd name="connsiteY4" fmla="*/ 0 h 6858000"/>
              <a:gd name="connsiteX5" fmla="*/ 7415310 w 7433452"/>
              <a:gd name="connsiteY5" fmla="*/ 0 h 6858000"/>
              <a:gd name="connsiteX6" fmla="*/ 7405703 w 7433452"/>
              <a:gd name="connsiteY6" fmla="*/ 94814 h 6858000"/>
              <a:gd name="connsiteX7" fmla="*/ 7410754 w 7433452"/>
              <a:gd name="connsiteY7" fmla="*/ 421796 h 6858000"/>
              <a:gd name="connsiteX8" fmla="*/ 7414688 w 7433452"/>
              <a:gd name="connsiteY8" fmla="*/ 812192 h 6858000"/>
              <a:gd name="connsiteX9" fmla="*/ 7395017 w 7433452"/>
              <a:gd name="connsiteY9" fmla="*/ 1113642 h 6858000"/>
              <a:gd name="connsiteX10" fmla="*/ 7422810 w 7433452"/>
              <a:gd name="connsiteY10" fmla="*/ 1796708 h 6858000"/>
              <a:gd name="connsiteX11" fmla="*/ 7421161 w 7433452"/>
              <a:gd name="connsiteY11" fmla="*/ 2327333 h 6858000"/>
              <a:gd name="connsiteX12" fmla="*/ 7412023 w 7433452"/>
              <a:gd name="connsiteY12" fmla="*/ 2784280 h 6858000"/>
              <a:gd name="connsiteX13" fmla="*/ 7417480 w 7433452"/>
              <a:gd name="connsiteY13" fmla="*/ 2985458 h 6858000"/>
              <a:gd name="connsiteX14" fmla="*/ 7403774 w 7433452"/>
              <a:gd name="connsiteY14" fmla="*/ 3531096 h 6858000"/>
              <a:gd name="connsiteX15" fmla="*/ 7414307 w 7433452"/>
              <a:gd name="connsiteY15" fmla="*/ 4336830 h 6858000"/>
              <a:gd name="connsiteX16" fmla="*/ 7413419 w 7433452"/>
              <a:gd name="connsiteY16" fmla="*/ 5026893 h 6858000"/>
              <a:gd name="connsiteX17" fmla="*/ 7417734 w 7433452"/>
              <a:gd name="connsiteY17" fmla="*/ 5252632 h 6858000"/>
              <a:gd name="connsiteX18" fmla="*/ 7417734 w 7433452"/>
              <a:gd name="connsiteY18" fmla="*/ 5466282 h 6858000"/>
              <a:gd name="connsiteX19" fmla="*/ 7379659 w 7433452"/>
              <a:gd name="connsiteY19" fmla="*/ 6121225 h 6858000"/>
              <a:gd name="connsiteX20" fmla="*/ 7395115 w 7433452"/>
              <a:gd name="connsiteY20" fmla="*/ 6708907 h 6858000"/>
              <a:gd name="connsiteX21" fmla="*/ 7412408 w 7433452"/>
              <a:gd name="connsiteY21" fmla="*/ 6858000 h 6858000"/>
              <a:gd name="connsiteX22" fmla="*/ 2829254 w 7433452"/>
              <a:gd name="connsiteY22" fmla="*/ 6858000 h 6858000"/>
              <a:gd name="connsiteX23" fmla="*/ 2762696 w 7433452"/>
              <a:gd name="connsiteY23" fmla="*/ 6858000 h 6858000"/>
              <a:gd name="connsiteX24" fmla="*/ 2171700 w 7433452"/>
              <a:gd name="connsiteY24" fmla="*/ 6858000 h 6858000"/>
              <a:gd name="connsiteX25" fmla="*/ 1592736 w 7433452"/>
              <a:gd name="connsiteY25" fmla="*/ 6858000 h 6858000"/>
              <a:gd name="connsiteX26" fmla="*/ 0 w 7433452"/>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433452" h="6858000">
                <a:moveTo>
                  <a:pt x="0" y="0"/>
                </a:moveTo>
                <a:lnTo>
                  <a:pt x="1592736" y="0"/>
                </a:lnTo>
                <a:lnTo>
                  <a:pt x="2171700" y="0"/>
                </a:lnTo>
                <a:lnTo>
                  <a:pt x="2762696" y="0"/>
                </a:lnTo>
                <a:lnTo>
                  <a:pt x="2829254" y="0"/>
                </a:lnTo>
                <a:lnTo>
                  <a:pt x="7415310" y="0"/>
                </a:lnTo>
                <a:lnTo>
                  <a:pt x="7405703" y="94814"/>
                </a:lnTo>
                <a:cubicBezTo>
                  <a:pt x="7398856" y="203629"/>
                  <a:pt x="7403520" y="312712"/>
                  <a:pt x="7410754" y="421796"/>
                </a:cubicBezTo>
                <a:cubicBezTo>
                  <a:pt x="7421580" y="551656"/>
                  <a:pt x="7422900" y="682144"/>
                  <a:pt x="7414688" y="812192"/>
                </a:cubicBezTo>
                <a:cubicBezTo>
                  <a:pt x="7406693" y="912591"/>
                  <a:pt x="7397682" y="1012988"/>
                  <a:pt x="7395017" y="1113642"/>
                </a:cubicBezTo>
                <a:cubicBezTo>
                  <a:pt x="7388670" y="1342689"/>
                  <a:pt x="7407708" y="1569316"/>
                  <a:pt x="7422810" y="1796708"/>
                </a:cubicBezTo>
                <a:cubicBezTo>
                  <a:pt x="7434487" y="1973710"/>
                  <a:pt x="7439944" y="2150457"/>
                  <a:pt x="7421161" y="2327333"/>
                </a:cubicBezTo>
                <a:cubicBezTo>
                  <a:pt x="7405170" y="2479266"/>
                  <a:pt x="7396793" y="2631453"/>
                  <a:pt x="7412023" y="2784280"/>
                </a:cubicBezTo>
                <a:cubicBezTo>
                  <a:pt x="7418749" y="2851085"/>
                  <a:pt x="7425984" y="2918653"/>
                  <a:pt x="7417480" y="2985458"/>
                </a:cubicBezTo>
                <a:cubicBezTo>
                  <a:pt x="7394508" y="3167039"/>
                  <a:pt x="7398063" y="3349132"/>
                  <a:pt x="7403774" y="3531096"/>
                </a:cubicBezTo>
                <a:cubicBezTo>
                  <a:pt x="7412277" y="3799715"/>
                  <a:pt x="7426364" y="4067954"/>
                  <a:pt x="7414307" y="4336830"/>
                </a:cubicBezTo>
                <a:cubicBezTo>
                  <a:pt x="7404027" y="4566639"/>
                  <a:pt x="7420653" y="4796831"/>
                  <a:pt x="7413419" y="5026893"/>
                </a:cubicBezTo>
                <a:cubicBezTo>
                  <a:pt x="7410982" y="5102162"/>
                  <a:pt x="7412429" y="5177504"/>
                  <a:pt x="7417734" y="5252632"/>
                </a:cubicBezTo>
                <a:cubicBezTo>
                  <a:pt x="7424271" y="5323700"/>
                  <a:pt x="7424271" y="5395213"/>
                  <a:pt x="7417734" y="5466282"/>
                </a:cubicBezTo>
                <a:cubicBezTo>
                  <a:pt x="7393239" y="5683875"/>
                  <a:pt x="7383214" y="5902486"/>
                  <a:pt x="7379659" y="6121225"/>
                </a:cubicBezTo>
                <a:cubicBezTo>
                  <a:pt x="7376423" y="6317442"/>
                  <a:pt x="7378041" y="6513586"/>
                  <a:pt x="7395115" y="6708907"/>
                </a:cubicBezTo>
                <a:lnTo>
                  <a:pt x="7412408" y="6858000"/>
                </a:lnTo>
                <a:lnTo>
                  <a:pt x="2829254" y="6858000"/>
                </a:lnTo>
                <a:lnTo>
                  <a:pt x="2762696" y="6858000"/>
                </a:lnTo>
                <a:lnTo>
                  <a:pt x="2171700" y="6858000"/>
                </a:lnTo>
                <a:lnTo>
                  <a:pt x="1592736" y="6858000"/>
                </a:lnTo>
                <a:lnTo>
                  <a:pt x="0" y="6858000"/>
                </a:lnTo>
                <a:close/>
              </a:path>
            </a:pathLst>
          </a:custGeom>
          <a:solidFill>
            <a:srgbClr val="FF9D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B063579-E3E3-43D5-A3A8-219EFD7B10A2}"/>
              </a:ext>
            </a:extLst>
          </p:cNvPr>
          <p:cNvSpPr>
            <a:spLocks noGrp="1"/>
          </p:cNvSpPr>
          <p:nvPr>
            <p:ph type="title"/>
          </p:nvPr>
        </p:nvSpPr>
        <p:spPr>
          <a:xfrm>
            <a:off x="557784" y="484632"/>
            <a:ext cx="6362129" cy="3566160"/>
          </a:xfrm>
        </p:spPr>
        <p:txBody>
          <a:bodyPr vert="horz" lIns="91440" tIns="45720" rIns="91440" bIns="45720" rtlCol="0" anchor="b">
            <a:normAutofit/>
          </a:bodyPr>
          <a:lstStyle/>
          <a:p>
            <a:r>
              <a:rPr lang="en-US" sz="9600">
                <a:solidFill>
                  <a:schemeClr val="bg1"/>
                </a:solidFill>
              </a:rPr>
              <a:t>Microsoft OneNote</a:t>
            </a:r>
          </a:p>
        </p:txBody>
      </p:sp>
      <p:sp>
        <p:nvSpPr>
          <p:cNvPr id="9" name="Content Placeholder 8">
            <a:extLst>
              <a:ext uri="{FF2B5EF4-FFF2-40B4-BE49-F238E27FC236}">
                <a16:creationId xmlns:a16="http://schemas.microsoft.com/office/drawing/2014/main" id="{E93E0352-B514-4EFF-A389-8C92367ED9D5}"/>
              </a:ext>
            </a:extLst>
          </p:cNvPr>
          <p:cNvSpPr>
            <a:spLocks noGrp="1"/>
          </p:cNvSpPr>
          <p:nvPr>
            <p:ph sz="half" idx="2"/>
          </p:nvPr>
        </p:nvSpPr>
        <p:spPr>
          <a:xfrm>
            <a:off x="557784" y="4480560"/>
            <a:ext cx="6362129" cy="1572768"/>
          </a:xfrm>
        </p:spPr>
        <p:txBody>
          <a:bodyPr vert="horz" lIns="91440" tIns="45720" rIns="91440" bIns="45720" rtlCol="0" anchor="t">
            <a:normAutofit/>
          </a:bodyPr>
          <a:lstStyle/>
          <a:p>
            <a:pPr marL="0" indent="0" algn="ctr">
              <a:buNone/>
            </a:pPr>
            <a:r>
              <a:rPr lang="en-US" sz="2800">
                <a:solidFill>
                  <a:schemeClr val="bg1"/>
                </a:solidFill>
              </a:rPr>
              <a:t>Your Office 365 Cloud Based Digital Notebook for organizing and collaborating</a:t>
            </a:r>
            <a:endParaRPr lang="en-US"/>
          </a:p>
        </p:txBody>
      </p:sp>
      <p:pic>
        <p:nvPicPr>
          <p:cNvPr id="10" name="Picture 11" descr="Graphical user interface, application&#10;&#10;Description automatically generated">
            <a:extLst>
              <a:ext uri="{FF2B5EF4-FFF2-40B4-BE49-F238E27FC236}">
                <a16:creationId xmlns:a16="http://schemas.microsoft.com/office/drawing/2014/main" id="{71BC02C0-4FE6-43EF-BD01-AE8F6D5B00BB}"/>
              </a:ext>
            </a:extLst>
          </p:cNvPr>
          <p:cNvPicPr>
            <a:picLocks noGrp="1" noChangeAspect="1"/>
          </p:cNvPicPr>
          <p:nvPr>
            <p:ph sz="half" idx="1"/>
          </p:nvPr>
        </p:nvPicPr>
        <p:blipFill>
          <a:blip r:embed="rId2"/>
          <a:stretch>
            <a:fillRect/>
          </a:stretch>
        </p:blipFill>
        <p:spPr>
          <a:xfrm>
            <a:off x="9256897" y="283464"/>
            <a:ext cx="1233434" cy="3008376"/>
          </a:xfrm>
          <a:prstGeom prst="rect">
            <a:avLst/>
          </a:prstGeom>
        </p:spPr>
      </p:pic>
      <p:sp>
        <p:nvSpPr>
          <p:cNvPr id="44" name="Rectangle 6">
            <a:extLst>
              <a:ext uri="{FF2B5EF4-FFF2-40B4-BE49-F238E27FC236}">
                <a16:creationId xmlns:a16="http://schemas.microsoft.com/office/drawing/2014/main" id="{35BC54F7-1315-4D6C-9420-A5BF0CDDB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435" y="42521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Graphical user interface&#10;&#10;Description automatically generated">
            <a:extLst>
              <a:ext uri="{FF2B5EF4-FFF2-40B4-BE49-F238E27FC236}">
                <a16:creationId xmlns:a16="http://schemas.microsoft.com/office/drawing/2014/main" id="{80F4FEB0-BAED-4225-9AB8-BF672346E8CD}"/>
              </a:ext>
            </a:extLst>
          </p:cNvPr>
          <p:cNvPicPr>
            <a:picLocks noChangeAspect="1"/>
          </p:cNvPicPr>
          <p:nvPr/>
        </p:nvPicPr>
        <p:blipFill rotWithShape="1">
          <a:blip r:embed="rId3"/>
          <a:srcRect l="13141" r="16385" b="-2"/>
          <a:stretch/>
        </p:blipFill>
        <p:spPr>
          <a:xfrm>
            <a:off x="7907654" y="3859040"/>
            <a:ext cx="3931920" cy="2422616"/>
          </a:xfrm>
          <a:prstGeom prst="rect">
            <a:avLst/>
          </a:prstGeom>
        </p:spPr>
      </p:pic>
      <p:sp>
        <p:nvSpPr>
          <p:cNvPr id="12" name="TextBox 11">
            <a:extLst>
              <a:ext uri="{FF2B5EF4-FFF2-40B4-BE49-F238E27FC236}">
                <a16:creationId xmlns:a16="http://schemas.microsoft.com/office/drawing/2014/main" id="{9FE0DC68-6068-4039-BE58-F3EF2A07DA21}"/>
              </a:ext>
            </a:extLst>
          </p:cNvPr>
          <p:cNvSpPr txBox="1"/>
          <p:nvPr/>
        </p:nvSpPr>
        <p:spPr>
          <a:xfrm>
            <a:off x="7254372" y="644012"/>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spcAft>
                <a:spcPts val="600"/>
              </a:spcAft>
            </a:pPr>
            <a:r>
              <a:rPr lang="en-US" sz="2800" dirty="0"/>
              <a:t>Waffle</a:t>
            </a:r>
            <a:endParaRPr lang="en-US" sz="2800"/>
          </a:p>
        </p:txBody>
      </p:sp>
      <p:cxnSp>
        <p:nvCxnSpPr>
          <p:cNvPr id="13" name="Straight Arrow Connector 12">
            <a:extLst>
              <a:ext uri="{FF2B5EF4-FFF2-40B4-BE49-F238E27FC236}">
                <a16:creationId xmlns:a16="http://schemas.microsoft.com/office/drawing/2014/main" id="{CAD4AEF3-35D9-4D88-B911-1067035E9449}"/>
              </a:ext>
            </a:extLst>
          </p:cNvPr>
          <p:cNvCxnSpPr/>
          <p:nvPr/>
        </p:nvCxnSpPr>
        <p:spPr>
          <a:xfrm flipV="1">
            <a:off x="8108214" y="380499"/>
            <a:ext cx="925957" cy="2858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2838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2E241-1F1B-40FF-98F8-4961BBD2B522}"/>
              </a:ext>
            </a:extLst>
          </p:cNvPr>
          <p:cNvSpPr>
            <a:spLocks noGrp="1"/>
          </p:cNvSpPr>
          <p:nvPr>
            <p:ph type="title"/>
          </p:nvPr>
        </p:nvSpPr>
        <p:spPr/>
        <p:txBody>
          <a:bodyPr/>
          <a:lstStyle/>
          <a:p>
            <a:r>
              <a:rPr lang="en-US"/>
              <a:t>Next Up- Image Tab</a:t>
            </a:r>
            <a:endParaRPr lang="en-US" dirty="0"/>
          </a:p>
        </p:txBody>
      </p:sp>
      <p:pic>
        <p:nvPicPr>
          <p:cNvPr id="5" name="Picture 5" descr="Graphical user interface, text, application, chat or text message&#10;&#10;Description automatically generated">
            <a:extLst>
              <a:ext uri="{FF2B5EF4-FFF2-40B4-BE49-F238E27FC236}">
                <a16:creationId xmlns:a16="http://schemas.microsoft.com/office/drawing/2014/main" id="{BA1A0100-02B1-409B-B55C-B2A0AAD745B4}"/>
              </a:ext>
            </a:extLst>
          </p:cNvPr>
          <p:cNvPicPr>
            <a:picLocks noGrp="1" noChangeAspect="1"/>
          </p:cNvPicPr>
          <p:nvPr>
            <p:ph idx="1"/>
          </p:nvPr>
        </p:nvPicPr>
        <p:blipFill>
          <a:blip r:embed="rId2"/>
          <a:stretch>
            <a:fillRect/>
          </a:stretch>
        </p:blipFill>
        <p:spPr>
          <a:xfrm>
            <a:off x="740741" y="1880670"/>
            <a:ext cx="10401300" cy="704850"/>
          </a:xfrm>
        </p:spPr>
      </p:pic>
      <p:sp>
        <p:nvSpPr>
          <p:cNvPr id="4" name="Text Placeholder 3">
            <a:extLst>
              <a:ext uri="{FF2B5EF4-FFF2-40B4-BE49-F238E27FC236}">
                <a16:creationId xmlns:a16="http://schemas.microsoft.com/office/drawing/2014/main" id="{D87996A7-7F84-4E86-BAEE-6852B7AD90F3}"/>
              </a:ext>
            </a:extLst>
          </p:cNvPr>
          <p:cNvSpPr>
            <a:spLocks noGrp="1"/>
          </p:cNvSpPr>
          <p:nvPr>
            <p:ph type="body" sz="half" idx="4294967295"/>
          </p:nvPr>
        </p:nvSpPr>
        <p:spPr>
          <a:xfrm>
            <a:off x="1568173" y="2873927"/>
            <a:ext cx="3932238" cy="2001838"/>
          </a:xfrm>
        </p:spPr>
        <p:txBody>
          <a:bodyPr vert="horz" lIns="91440" tIns="45720" rIns="91440" bIns="45720" rtlCol="0" anchor="t">
            <a:noAutofit/>
          </a:bodyPr>
          <a:lstStyle/>
          <a:p>
            <a:r>
              <a:rPr lang="en-US" sz="1400" b="1"/>
              <a:t>Creating a table</a:t>
            </a:r>
          </a:p>
          <a:p>
            <a:r>
              <a:rPr lang="en-US" sz="1400" b="1"/>
              <a:t>Attaching a file</a:t>
            </a:r>
          </a:p>
          <a:p>
            <a:r>
              <a:rPr lang="en-US" sz="1400" b="1"/>
              <a:t>Insert image</a:t>
            </a:r>
          </a:p>
          <a:p>
            <a:r>
              <a:rPr lang="en-US" sz="1400" b="1"/>
              <a:t>Hyperlink</a:t>
            </a:r>
          </a:p>
          <a:p>
            <a:r>
              <a:rPr lang="en-US" sz="1400" b="1"/>
              <a:t>Video</a:t>
            </a:r>
          </a:p>
          <a:p>
            <a:r>
              <a:rPr lang="en-US" sz="1400" b="1"/>
              <a:t>Symbols</a:t>
            </a:r>
          </a:p>
          <a:p>
            <a:r>
              <a:rPr lang="en-US" sz="1400" b="1"/>
              <a:t>Math Equations</a:t>
            </a:r>
          </a:p>
          <a:p>
            <a:r>
              <a:rPr lang="en-US" sz="1400" b="1"/>
              <a:t>Emogis</a:t>
            </a:r>
          </a:p>
          <a:p>
            <a:r>
              <a:rPr lang="en-US" sz="1400" b="1"/>
              <a:t>And making assessments via notebook with Forms</a:t>
            </a:r>
          </a:p>
          <a:p>
            <a:r>
              <a:rPr lang="en-US" sz="1400" b="1"/>
              <a:t>Create a meeting</a:t>
            </a:r>
          </a:p>
        </p:txBody>
      </p:sp>
    </p:spTree>
    <p:extLst>
      <p:ext uri="{BB962C8B-B14F-4D97-AF65-F5344CB8AC3E}">
        <p14:creationId xmlns:p14="http://schemas.microsoft.com/office/powerpoint/2010/main" val="2033916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B402A-AEDF-49E0-9C39-73592B5B9DC5}"/>
              </a:ext>
            </a:extLst>
          </p:cNvPr>
          <p:cNvSpPr>
            <a:spLocks noGrp="1"/>
          </p:cNvSpPr>
          <p:nvPr>
            <p:ph type="title"/>
          </p:nvPr>
        </p:nvSpPr>
        <p:spPr/>
        <p:txBody>
          <a:bodyPr/>
          <a:lstStyle/>
          <a:p>
            <a:r>
              <a:rPr lang="en-US"/>
              <a:t>Table:</a:t>
            </a:r>
          </a:p>
        </p:txBody>
      </p:sp>
      <p:pic>
        <p:nvPicPr>
          <p:cNvPr id="4" name="Picture 4" descr="Graphical user interface, application&#10;&#10;Description automatically generated">
            <a:extLst>
              <a:ext uri="{FF2B5EF4-FFF2-40B4-BE49-F238E27FC236}">
                <a16:creationId xmlns:a16="http://schemas.microsoft.com/office/drawing/2014/main" id="{DF6FC18D-7CB9-47A0-8321-E97049F2599E}"/>
              </a:ext>
            </a:extLst>
          </p:cNvPr>
          <p:cNvPicPr>
            <a:picLocks noGrp="1" noChangeAspect="1"/>
          </p:cNvPicPr>
          <p:nvPr>
            <p:ph idx="1"/>
          </p:nvPr>
        </p:nvPicPr>
        <p:blipFill>
          <a:blip r:embed="rId2"/>
          <a:stretch>
            <a:fillRect/>
          </a:stretch>
        </p:blipFill>
        <p:spPr>
          <a:xfrm>
            <a:off x="3048207" y="3867615"/>
            <a:ext cx="8520041" cy="2823522"/>
          </a:xfrm>
        </p:spPr>
      </p:pic>
      <p:pic>
        <p:nvPicPr>
          <p:cNvPr id="5" name="Picture 5" descr="Graphical user interface, text, application&#10;&#10;Description automatically generated">
            <a:extLst>
              <a:ext uri="{FF2B5EF4-FFF2-40B4-BE49-F238E27FC236}">
                <a16:creationId xmlns:a16="http://schemas.microsoft.com/office/drawing/2014/main" id="{82DDCB56-07AA-4E4A-A64C-FDD51F8A7F6F}"/>
              </a:ext>
            </a:extLst>
          </p:cNvPr>
          <p:cNvPicPr>
            <a:picLocks noChangeAspect="1"/>
          </p:cNvPicPr>
          <p:nvPr/>
        </p:nvPicPr>
        <p:blipFill>
          <a:blip r:embed="rId3"/>
          <a:stretch>
            <a:fillRect/>
          </a:stretch>
        </p:blipFill>
        <p:spPr>
          <a:xfrm>
            <a:off x="1039504" y="2152481"/>
            <a:ext cx="5984543" cy="1324739"/>
          </a:xfrm>
          <a:prstGeom prst="rect">
            <a:avLst/>
          </a:prstGeom>
        </p:spPr>
      </p:pic>
      <p:sp>
        <p:nvSpPr>
          <p:cNvPr id="6" name="TextBox 5">
            <a:extLst>
              <a:ext uri="{FF2B5EF4-FFF2-40B4-BE49-F238E27FC236}">
                <a16:creationId xmlns:a16="http://schemas.microsoft.com/office/drawing/2014/main" id="{830A1C84-AF01-4D19-B2CC-56A5F386347E}"/>
              </a:ext>
            </a:extLst>
          </p:cNvPr>
          <p:cNvSpPr txBox="1"/>
          <p:nvPr/>
        </p:nvSpPr>
        <p:spPr>
          <a:xfrm>
            <a:off x="357116" y="4292220"/>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Table comes with a contextual tab that specifically addresses that table, once you tap </a:t>
            </a:r>
            <a:r>
              <a:rPr lang="en-US"/>
              <a:t>off the contextual tab disappears, tap back on table to apply changes to the table</a:t>
            </a:r>
          </a:p>
        </p:txBody>
      </p:sp>
      <p:cxnSp>
        <p:nvCxnSpPr>
          <p:cNvPr id="7" name="Straight Arrow Connector 6">
            <a:extLst>
              <a:ext uri="{FF2B5EF4-FFF2-40B4-BE49-F238E27FC236}">
                <a16:creationId xmlns:a16="http://schemas.microsoft.com/office/drawing/2014/main" id="{AB11B4DE-35B6-4D7B-BD12-C6F33250DD14}"/>
              </a:ext>
            </a:extLst>
          </p:cNvPr>
          <p:cNvCxnSpPr/>
          <p:nvPr/>
        </p:nvCxnSpPr>
        <p:spPr>
          <a:xfrm flipV="1">
            <a:off x="1971675" y="4176925"/>
            <a:ext cx="4087504" cy="1546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8149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C2FF1-B815-44CE-A579-8EBA06092475}"/>
              </a:ext>
            </a:extLst>
          </p:cNvPr>
          <p:cNvSpPr>
            <a:spLocks noGrp="1"/>
          </p:cNvSpPr>
          <p:nvPr>
            <p:ph type="title"/>
          </p:nvPr>
        </p:nvSpPr>
        <p:spPr/>
        <p:txBody>
          <a:bodyPr/>
          <a:lstStyle/>
          <a:p>
            <a:r>
              <a:rPr lang="en-US"/>
              <a:t>Files &amp; Images:</a:t>
            </a:r>
          </a:p>
        </p:txBody>
      </p:sp>
      <p:sp>
        <p:nvSpPr>
          <p:cNvPr id="4" name="Content Placeholder 3">
            <a:extLst>
              <a:ext uri="{FF2B5EF4-FFF2-40B4-BE49-F238E27FC236}">
                <a16:creationId xmlns:a16="http://schemas.microsoft.com/office/drawing/2014/main" id="{1DB76789-6D30-4168-9BA4-34F2BDCB91D9}"/>
              </a:ext>
            </a:extLst>
          </p:cNvPr>
          <p:cNvSpPr>
            <a:spLocks noGrp="1"/>
          </p:cNvSpPr>
          <p:nvPr>
            <p:ph sz="half" idx="2"/>
          </p:nvPr>
        </p:nvSpPr>
        <p:spPr/>
        <p:txBody>
          <a:bodyPr vert="horz" lIns="91440" tIns="45720" rIns="91440" bIns="45720" rtlCol="0" anchor="t">
            <a:normAutofit/>
          </a:bodyPr>
          <a:lstStyle/>
          <a:p>
            <a:r>
              <a:rPr lang="en-US"/>
              <a:t>Image comes with a contextual tab that is specific to the picture, it comes up once picture is selected</a:t>
            </a:r>
          </a:p>
          <a:p>
            <a:r>
              <a:rPr lang="en-US"/>
              <a:t>Images can come from your desktop, camera, or online</a:t>
            </a:r>
            <a:endParaRPr lang="en-US" dirty="0"/>
          </a:p>
        </p:txBody>
      </p:sp>
      <p:pic>
        <p:nvPicPr>
          <p:cNvPr id="8" name="Picture 8" descr="Graphical user interface, application&#10;&#10;Description automatically generated">
            <a:extLst>
              <a:ext uri="{FF2B5EF4-FFF2-40B4-BE49-F238E27FC236}">
                <a16:creationId xmlns:a16="http://schemas.microsoft.com/office/drawing/2014/main" id="{A0F28B2A-2CDA-433F-92C8-493DCD620FB1}"/>
              </a:ext>
            </a:extLst>
          </p:cNvPr>
          <p:cNvPicPr>
            <a:picLocks noGrp="1" noChangeAspect="1"/>
          </p:cNvPicPr>
          <p:nvPr>
            <p:ph sz="half" idx="1"/>
          </p:nvPr>
        </p:nvPicPr>
        <p:blipFill>
          <a:blip r:embed="rId2"/>
          <a:stretch>
            <a:fillRect/>
          </a:stretch>
        </p:blipFill>
        <p:spPr>
          <a:xfrm>
            <a:off x="1292557" y="2200406"/>
            <a:ext cx="3908946" cy="3289110"/>
          </a:xfrm>
        </p:spPr>
      </p:pic>
      <p:pic>
        <p:nvPicPr>
          <p:cNvPr id="9" name="Picture 9" descr="Graphical user interface, application&#10;&#10;Description automatically generated">
            <a:extLst>
              <a:ext uri="{FF2B5EF4-FFF2-40B4-BE49-F238E27FC236}">
                <a16:creationId xmlns:a16="http://schemas.microsoft.com/office/drawing/2014/main" id="{EBA97138-658B-4941-B99A-378BA01B2A84}"/>
              </a:ext>
            </a:extLst>
          </p:cNvPr>
          <p:cNvPicPr>
            <a:picLocks noChangeAspect="1"/>
          </p:cNvPicPr>
          <p:nvPr/>
        </p:nvPicPr>
        <p:blipFill>
          <a:blip r:embed="rId3"/>
          <a:stretch>
            <a:fillRect/>
          </a:stretch>
        </p:blipFill>
        <p:spPr>
          <a:xfrm>
            <a:off x="8261445" y="5935670"/>
            <a:ext cx="2743200" cy="559496"/>
          </a:xfrm>
          <a:prstGeom prst="rect">
            <a:avLst/>
          </a:prstGeom>
        </p:spPr>
      </p:pic>
      <p:cxnSp>
        <p:nvCxnSpPr>
          <p:cNvPr id="10" name="Straight Arrow Connector 9">
            <a:extLst>
              <a:ext uri="{FF2B5EF4-FFF2-40B4-BE49-F238E27FC236}">
                <a16:creationId xmlns:a16="http://schemas.microsoft.com/office/drawing/2014/main" id="{6EDCD37F-024F-4A02-A907-F0795552DC88}"/>
              </a:ext>
            </a:extLst>
          </p:cNvPr>
          <p:cNvCxnSpPr/>
          <p:nvPr/>
        </p:nvCxnSpPr>
        <p:spPr>
          <a:xfrm>
            <a:off x="8118144" y="3028666"/>
            <a:ext cx="1983474" cy="31207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8428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0E00C-462B-43A2-B6CF-FCA53957A7CF}"/>
              </a:ext>
            </a:extLst>
          </p:cNvPr>
          <p:cNvSpPr>
            <a:spLocks noGrp="1"/>
          </p:cNvSpPr>
          <p:nvPr>
            <p:ph type="title"/>
          </p:nvPr>
        </p:nvSpPr>
        <p:spPr/>
        <p:txBody>
          <a:bodyPr/>
          <a:lstStyle/>
          <a:p>
            <a:r>
              <a:rPr lang="en-US"/>
              <a:t>Hyperlinks, Audio &amp; Symbols:</a:t>
            </a:r>
            <a:endParaRPr lang="en-US" dirty="0"/>
          </a:p>
        </p:txBody>
      </p:sp>
      <p:pic>
        <p:nvPicPr>
          <p:cNvPr id="7" name="Picture 7" descr="Timeline&#10;&#10;Description automatically generated">
            <a:extLst>
              <a:ext uri="{FF2B5EF4-FFF2-40B4-BE49-F238E27FC236}">
                <a16:creationId xmlns:a16="http://schemas.microsoft.com/office/drawing/2014/main" id="{9C4CC97C-4E5D-474D-B0CD-52703131BE59}"/>
              </a:ext>
            </a:extLst>
          </p:cNvPr>
          <p:cNvPicPr>
            <a:picLocks noGrp="1" noChangeAspect="1"/>
          </p:cNvPicPr>
          <p:nvPr>
            <p:ph idx="1"/>
          </p:nvPr>
        </p:nvPicPr>
        <p:blipFill>
          <a:blip r:embed="rId2"/>
          <a:stretch>
            <a:fillRect/>
          </a:stretch>
        </p:blipFill>
        <p:spPr>
          <a:xfrm>
            <a:off x="478113" y="5459654"/>
            <a:ext cx="4543425" cy="923925"/>
          </a:xfrm>
        </p:spPr>
      </p:pic>
      <p:sp>
        <p:nvSpPr>
          <p:cNvPr id="4" name="Text Placeholder 3">
            <a:extLst>
              <a:ext uri="{FF2B5EF4-FFF2-40B4-BE49-F238E27FC236}">
                <a16:creationId xmlns:a16="http://schemas.microsoft.com/office/drawing/2014/main" id="{CDA32380-C9F6-49B7-B98E-96EC19F9BA67}"/>
              </a:ext>
            </a:extLst>
          </p:cNvPr>
          <p:cNvSpPr>
            <a:spLocks noGrp="1"/>
          </p:cNvSpPr>
          <p:nvPr>
            <p:ph type="body" idx="4294967295"/>
          </p:nvPr>
        </p:nvSpPr>
        <p:spPr>
          <a:xfrm>
            <a:off x="0" y="1938338"/>
            <a:ext cx="5157788" cy="823912"/>
          </a:xfrm>
        </p:spPr>
        <p:txBody>
          <a:bodyPr/>
          <a:lstStyle/>
          <a:p>
            <a:r>
              <a:rPr lang="en-US"/>
              <a:t>Add Link</a:t>
            </a:r>
          </a:p>
        </p:txBody>
      </p:sp>
      <p:sp>
        <p:nvSpPr>
          <p:cNvPr id="5" name="Text Placeholder 4">
            <a:extLst>
              <a:ext uri="{FF2B5EF4-FFF2-40B4-BE49-F238E27FC236}">
                <a16:creationId xmlns:a16="http://schemas.microsoft.com/office/drawing/2014/main" id="{E54E2214-0E17-4C7F-A7E6-9AF4065DB3CC}"/>
              </a:ext>
            </a:extLst>
          </p:cNvPr>
          <p:cNvSpPr>
            <a:spLocks noGrp="1"/>
          </p:cNvSpPr>
          <p:nvPr>
            <p:ph type="body" sz="quarter" idx="4294967295"/>
          </p:nvPr>
        </p:nvSpPr>
        <p:spPr>
          <a:xfrm>
            <a:off x="7008813" y="1938338"/>
            <a:ext cx="5183187" cy="1331911"/>
          </a:xfrm>
        </p:spPr>
        <p:txBody>
          <a:bodyPr vert="horz" lIns="91440" tIns="45720" rIns="91440" bIns="45720" rtlCol="0" anchor="t">
            <a:normAutofit fontScale="70000" lnSpcReduction="20000"/>
          </a:bodyPr>
          <a:lstStyle/>
          <a:p>
            <a:r>
              <a:rPr lang="en-US"/>
              <a:t>Add Audio Recording</a:t>
            </a:r>
          </a:p>
          <a:p>
            <a:r>
              <a:rPr lang="en-US"/>
              <a:t>Click Audio</a:t>
            </a:r>
            <a:endParaRPr lang="en-US" dirty="0"/>
          </a:p>
          <a:p>
            <a:r>
              <a:rPr lang="en-US"/>
              <a:t>Will let you record your voice, not screen</a:t>
            </a:r>
            <a:endParaRPr lang="en-US" dirty="0"/>
          </a:p>
          <a:p>
            <a:endParaRPr lang="en-US" dirty="0"/>
          </a:p>
          <a:p>
            <a:endParaRPr lang="en-US" dirty="0"/>
          </a:p>
        </p:txBody>
      </p:sp>
      <p:sp>
        <p:nvSpPr>
          <p:cNvPr id="6" name="Content Placeholder 5">
            <a:extLst>
              <a:ext uri="{FF2B5EF4-FFF2-40B4-BE49-F238E27FC236}">
                <a16:creationId xmlns:a16="http://schemas.microsoft.com/office/drawing/2014/main" id="{F998F5D1-6E05-4E73-81B5-990BB46D0AB0}"/>
              </a:ext>
            </a:extLst>
          </p:cNvPr>
          <p:cNvSpPr>
            <a:spLocks noGrp="1"/>
          </p:cNvSpPr>
          <p:nvPr>
            <p:ph sz="quarter" idx="4294967295"/>
          </p:nvPr>
        </p:nvSpPr>
        <p:spPr>
          <a:xfrm>
            <a:off x="596348" y="2782680"/>
            <a:ext cx="2919758" cy="3263900"/>
          </a:xfrm>
        </p:spPr>
        <p:txBody>
          <a:bodyPr vert="horz" lIns="91440" tIns="45720" rIns="91440" bIns="45720" rtlCol="0" anchor="t">
            <a:normAutofit/>
          </a:bodyPr>
          <a:lstStyle/>
          <a:p>
            <a:r>
              <a:rPr lang="en-US"/>
              <a:t>Click links</a:t>
            </a:r>
          </a:p>
          <a:p>
            <a:r>
              <a:rPr lang="en-US"/>
              <a:t>Copy url</a:t>
            </a:r>
            <a:endParaRPr lang="en-US" dirty="0"/>
          </a:p>
          <a:p>
            <a:r>
              <a:rPr lang="en-US"/>
              <a:t>Paste</a:t>
            </a:r>
          </a:p>
          <a:p>
            <a:r>
              <a:rPr lang="en-US"/>
              <a:t>Name the link</a:t>
            </a:r>
            <a:endParaRPr lang="en-US" dirty="0"/>
          </a:p>
        </p:txBody>
      </p:sp>
      <p:pic>
        <p:nvPicPr>
          <p:cNvPr id="8" name="Picture 8" descr="Graphical user interface, application&#10;&#10;Description automatically generated">
            <a:extLst>
              <a:ext uri="{FF2B5EF4-FFF2-40B4-BE49-F238E27FC236}">
                <a16:creationId xmlns:a16="http://schemas.microsoft.com/office/drawing/2014/main" id="{A436E8FA-6A48-49D5-B1F6-282A0E42B07C}"/>
              </a:ext>
            </a:extLst>
          </p:cNvPr>
          <p:cNvPicPr>
            <a:picLocks noChangeAspect="1"/>
          </p:cNvPicPr>
          <p:nvPr/>
        </p:nvPicPr>
        <p:blipFill>
          <a:blip r:embed="rId3"/>
          <a:stretch>
            <a:fillRect/>
          </a:stretch>
        </p:blipFill>
        <p:spPr>
          <a:xfrm>
            <a:off x="5390800" y="3490480"/>
            <a:ext cx="6553199" cy="1400216"/>
          </a:xfrm>
          <a:prstGeom prst="rect">
            <a:avLst/>
          </a:prstGeom>
        </p:spPr>
      </p:pic>
      <p:cxnSp>
        <p:nvCxnSpPr>
          <p:cNvPr id="9" name="Straight Arrow Connector 8">
            <a:extLst>
              <a:ext uri="{FF2B5EF4-FFF2-40B4-BE49-F238E27FC236}">
                <a16:creationId xmlns:a16="http://schemas.microsoft.com/office/drawing/2014/main" id="{3F71271C-05F3-4202-AAA8-F35315E1536D}"/>
              </a:ext>
            </a:extLst>
          </p:cNvPr>
          <p:cNvCxnSpPr/>
          <p:nvPr/>
        </p:nvCxnSpPr>
        <p:spPr>
          <a:xfrm>
            <a:off x="8167757" y="3004929"/>
            <a:ext cx="368489" cy="6186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9A716F0-7C51-4121-A178-033A6B36D25E}"/>
              </a:ext>
            </a:extLst>
          </p:cNvPr>
          <p:cNvSpPr txBox="1"/>
          <p:nvPr/>
        </p:nvSpPr>
        <p:spPr>
          <a:xfrm>
            <a:off x="5838967" y="505422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FF0000"/>
                </a:solidFill>
              </a:rPr>
              <a:t>Symbols and Emogi's</a:t>
            </a:r>
          </a:p>
        </p:txBody>
      </p:sp>
      <p:pic>
        <p:nvPicPr>
          <p:cNvPr id="11" name="Picture 11" descr="Graphical user interface, application&#10;&#10;Description automatically generated">
            <a:extLst>
              <a:ext uri="{FF2B5EF4-FFF2-40B4-BE49-F238E27FC236}">
                <a16:creationId xmlns:a16="http://schemas.microsoft.com/office/drawing/2014/main" id="{4BB13A96-6503-42EA-9E9D-E4AB5C56547F}"/>
              </a:ext>
            </a:extLst>
          </p:cNvPr>
          <p:cNvPicPr>
            <a:picLocks noChangeAspect="1"/>
          </p:cNvPicPr>
          <p:nvPr/>
        </p:nvPicPr>
        <p:blipFill>
          <a:blip r:embed="rId4"/>
          <a:stretch>
            <a:fillRect/>
          </a:stretch>
        </p:blipFill>
        <p:spPr>
          <a:xfrm>
            <a:off x="8591266" y="5198341"/>
            <a:ext cx="3118513" cy="1374512"/>
          </a:xfrm>
          <a:prstGeom prst="rect">
            <a:avLst/>
          </a:prstGeom>
        </p:spPr>
      </p:pic>
      <p:cxnSp>
        <p:nvCxnSpPr>
          <p:cNvPr id="13" name="Straight Arrow Connector 12">
            <a:extLst>
              <a:ext uri="{FF2B5EF4-FFF2-40B4-BE49-F238E27FC236}">
                <a16:creationId xmlns:a16="http://schemas.microsoft.com/office/drawing/2014/main" id="{751622CC-058F-4499-A06C-97E2A85C3593}"/>
              </a:ext>
            </a:extLst>
          </p:cNvPr>
          <p:cNvCxnSpPr/>
          <p:nvPr/>
        </p:nvCxnSpPr>
        <p:spPr>
          <a:xfrm>
            <a:off x="7032720" y="5491659"/>
            <a:ext cx="1289713" cy="4253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4" name="Picture 14" descr="A picture containing refrigerator, bedroom, many, room&#10;&#10;Description automatically generated">
            <a:extLst>
              <a:ext uri="{FF2B5EF4-FFF2-40B4-BE49-F238E27FC236}">
                <a16:creationId xmlns:a16="http://schemas.microsoft.com/office/drawing/2014/main" id="{72939AE5-E975-4B78-BE02-8F4B72817A06}"/>
              </a:ext>
            </a:extLst>
          </p:cNvPr>
          <p:cNvPicPr>
            <a:picLocks noChangeAspect="1"/>
          </p:cNvPicPr>
          <p:nvPr/>
        </p:nvPicPr>
        <p:blipFill>
          <a:blip r:embed="rId5"/>
          <a:stretch>
            <a:fillRect/>
          </a:stretch>
        </p:blipFill>
        <p:spPr>
          <a:xfrm>
            <a:off x="10743670" y="5436808"/>
            <a:ext cx="961421" cy="1366763"/>
          </a:xfrm>
          <a:prstGeom prst="rect">
            <a:avLst/>
          </a:prstGeom>
        </p:spPr>
      </p:pic>
    </p:spTree>
    <p:extLst>
      <p:ext uri="{BB962C8B-B14F-4D97-AF65-F5344CB8AC3E}">
        <p14:creationId xmlns:p14="http://schemas.microsoft.com/office/powerpoint/2010/main" val="2749421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010E05E-9237-4321-84BB-69C0F2256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999492"/>
            <a:ext cx="4889565" cy="4424065"/>
          </a:xfrm>
          <a:custGeom>
            <a:avLst/>
            <a:gdLst>
              <a:gd name="connsiteX0" fmla="*/ 2612540 w 5531319"/>
              <a:gd name="connsiteY0" fmla="*/ 836 h 4424065"/>
              <a:gd name="connsiteX1" fmla="*/ 2946310 w 5531319"/>
              <a:gd name="connsiteY1" fmla="*/ 35548 h 4424065"/>
              <a:gd name="connsiteX2" fmla="*/ 3961099 w 5531319"/>
              <a:gd name="connsiteY2" fmla="*/ 303581 h 4424065"/>
              <a:gd name="connsiteX3" fmla="*/ 4854587 w 5531319"/>
              <a:gd name="connsiteY3" fmla="*/ 764502 h 4424065"/>
              <a:gd name="connsiteX4" fmla="*/ 5377812 w 5531319"/>
              <a:gd name="connsiteY4" fmla="*/ 1339732 h 4424065"/>
              <a:gd name="connsiteX5" fmla="*/ 5526197 w 5531319"/>
              <a:gd name="connsiteY5" fmla="*/ 1825829 h 4424065"/>
              <a:gd name="connsiteX6" fmla="*/ 5510557 w 5531319"/>
              <a:gd name="connsiteY6" fmla="*/ 2199398 h 4424065"/>
              <a:gd name="connsiteX7" fmla="*/ 5509795 w 5531319"/>
              <a:gd name="connsiteY7" fmla="*/ 2402839 h 4424065"/>
              <a:gd name="connsiteX8" fmla="*/ 5323519 w 5531319"/>
              <a:gd name="connsiteY8" fmla="*/ 3144890 h 4424065"/>
              <a:gd name="connsiteX9" fmla="*/ 4853061 w 5531319"/>
              <a:gd name="connsiteY9" fmla="*/ 3612932 h 4424065"/>
              <a:gd name="connsiteX10" fmla="*/ 4316358 w 5531319"/>
              <a:gd name="connsiteY10" fmla="*/ 3982940 h 4424065"/>
              <a:gd name="connsiteX11" fmla="*/ 3352556 w 5531319"/>
              <a:gd name="connsiteY11" fmla="*/ 4386771 h 4424065"/>
              <a:gd name="connsiteX12" fmla="*/ 2770206 w 5531319"/>
              <a:gd name="connsiteY12" fmla="*/ 4412201 h 4424065"/>
              <a:gd name="connsiteX13" fmla="*/ 2514888 w 5531319"/>
              <a:gd name="connsiteY13" fmla="*/ 4393637 h 4424065"/>
              <a:gd name="connsiteX14" fmla="*/ 1903166 w 5531319"/>
              <a:gd name="connsiteY14" fmla="*/ 4263562 h 4424065"/>
              <a:gd name="connsiteX15" fmla="*/ 948392 w 5531319"/>
              <a:gd name="connsiteY15" fmla="*/ 3794249 h 4424065"/>
              <a:gd name="connsiteX16" fmla="*/ 223633 w 5531319"/>
              <a:gd name="connsiteY16" fmla="*/ 2975526 h 4424065"/>
              <a:gd name="connsiteX17" fmla="*/ 39519 w 5531319"/>
              <a:gd name="connsiteY17" fmla="*/ 2401695 h 4424065"/>
              <a:gd name="connsiteX18" fmla="*/ 16251 w 5531319"/>
              <a:gd name="connsiteY18" fmla="*/ 2300991 h 4424065"/>
              <a:gd name="connsiteX19" fmla="*/ 11800 w 5531319"/>
              <a:gd name="connsiteY19" fmla="*/ 2053556 h 4424065"/>
              <a:gd name="connsiteX20" fmla="*/ 812849 w 5531319"/>
              <a:gd name="connsiteY20" fmla="*/ 651084 h 4424065"/>
              <a:gd name="connsiteX21" fmla="*/ 2066809 w 5531319"/>
              <a:gd name="connsiteY21" fmla="*/ 52586 h 4424065"/>
              <a:gd name="connsiteX22" fmla="*/ 2332045 w 5531319"/>
              <a:gd name="connsiteY22" fmla="*/ 14441 h 4424065"/>
              <a:gd name="connsiteX23" fmla="*/ 2612540 w 5531319"/>
              <a:gd name="connsiteY23" fmla="*/ 836 h 4424065"/>
              <a:gd name="connsiteX24" fmla="*/ 5468597 w 5531319"/>
              <a:gd name="connsiteY24" fmla="*/ 2088522 h 4424065"/>
              <a:gd name="connsiteX25" fmla="*/ 5471140 w 5531319"/>
              <a:gd name="connsiteY25" fmla="*/ 1826083 h 4424065"/>
              <a:gd name="connsiteX26" fmla="*/ 5327079 w 5531319"/>
              <a:gd name="connsiteY26" fmla="*/ 1361348 h 4424065"/>
              <a:gd name="connsiteX27" fmla="*/ 4833353 w 5531319"/>
              <a:gd name="connsiteY27" fmla="*/ 816507 h 4424065"/>
              <a:gd name="connsiteX28" fmla="*/ 4063456 w 5531319"/>
              <a:gd name="connsiteY28" fmla="*/ 400724 h 4424065"/>
              <a:gd name="connsiteX29" fmla="*/ 3972543 w 5531319"/>
              <a:gd name="connsiteY29" fmla="*/ 365631 h 4424065"/>
              <a:gd name="connsiteX30" fmla="*/ 3885571 w 5531319"/>
              <a:gd name="connsiteY30" fmla="*/ 334733 h 4424065"/>
              <a:gd name="connsiteX31" fmla="*/ 4355012 w 5531319"/>
              <a:gd name="connsiteY31" fmla="*/ 579880 h 4424065"/>
              <a:gd name="connsiteX32" fmla="*/ 5144618 w 5531319"/>
              <a:gd name="connsiteY32" fmla="*/ 1290779 h 4424065"/>
              <a:gd name="connsiteX33" fmla="*/ 5468597 w 5531319"/>
              <a:gd name="connsiteY33" fmla="*/ 2088522 h 4424065"/>
              <a:gd name="connsiteX34" fmla="*/ 2219771 w 5531319"/>
              <a:gd name="connsiteY34" fmla="*/ 85645 h 4424065"/>
              <a:gd name="connsiteX35" fmla="*/ 2181626 w 5531319"/>
              <a:gd name="connsiteY35" fmla="*/ 89333 h 4424065"/>
              <a:gd name="connsiteX36" fmla="*/ 1462971 w 5531319"/>
              <a:gd name="connsiteY36" fmla="*/ 303073 h 4424065"/>
              <a:gd name="connsiteX37" fmla="*/ 308697 w 5531319"/>
              <a:gd name="connsiteY37" fmla="*/ 1338461 h 4424065"/>
              <a:gd name="connsiteX38" fmla="*/ 65839 w 5531319"/>
              <a:gd name="connsiteY38" fmla="*/ 2064364 h 4424065"/>
              <a:gd name="connsiteX39" fmla="*/ 82114 w 5531319"/>
              <a:gd name="connsiteY39" fmla="*/ 2022150 h 4424065"/>
              <a:gd name="connsiteX40" fmla="*/ 423260 w 5531319"/>
              <a:gd name="connsiteY40" fmla="*/ 1282260 h 4424065"/>
              <a:gd name="connsiteX41" fmla="*/ 1231811 w 5531319"/>
              <a:gd name="connsiteY41" fmla="*/ 454001 h 4424065"/>
              <a:gd name="connsiteX42" fmla="*/ 2219771 w 5531319"/>
              <a:gd name="connsiteY42" fmla="*/ 85645 h 4424065"/>
              <a:gd name="connsiteX43" fmla="*/ 2855524 w 5531319"/>
              <a:gd name="connsiteY43" fmla="*/ 4364392 h 4424065"/>
              <a:gd name="connsiteX44" fmla="*/ 4292327 w 5531319"/>
              <a:gd name="connsiteY44" fmla="*/ 3931444 h 4424065"/>
              <a:gd name="connsiteX45" fmla="*/ 2855652 w 5531319"/>
              <a:gd name="connsiteY45" fmla="*/ 4364392 h 4424065"/>
              <a:gd name="connsiteX46" fmla="*/ 3869805 w 5531319"/>
              <a:gd name="connsiteY46" fmla="*/ 330156 h 4424065"/>
              <a:gd name="connsiteX47" fmla="*/ 3865736 w 5531319"/>
              <a:gd name="connsiteY47" fmla="*/ 329520 h 4424065"/>
              <a:gd name="connsiteX48" fmla="*/ 3866499 w 5531319"/>
              <a:gd name="connsiteY48" fmla="*/ 330537 h 4424065"/>
              <a:gd name="connsiteX49" fmla="*/ 4302117 w 5531319"/>
              <a:gd name="connsiteY49" fmla="*/ 3923561 h 4424065"/>
              <a:gd name="connsiteX50" fmla="*/ 4301101 w 5531319"/>
              <a:gd name="connsiteY50" fmla="*/ 3924959 h 4424065"/>
              <a:gd name="connsiteX51" fmla="*/ 4302880 w 5531319"/>
              <a:gd name="connsiteY51" fmla="*/ 3924959 h 442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531319" h="4424065">
                <a:moveTo>
                  <a:pt x="2612540" y="836"/>
                </a:moveTo>
                <a:cubicBezTo>
                  <a:pt x="2715913" y="-4250"/>
                  <a:pt x="2831239" y="14695"/>
                  <a:pt x="2946310" y="35548"/>
                </a:cubicBezTo>
                <a:cubicBezTo>
                  <a:pt x="3291651" y="98106"/>
                  <a:pt x="3631143" y="182915"/>
                  <a:pt x="3961099" y="303581"/>
                </a:cubicBezTo>
                <a:cubicBezTo>
                  <a:pt x="4278340" y="419543"/>
                  <a:pt x="4581340" y="563350"/>
                  <a:pt x="4854587" y="764502"/>
                </a:cubicBezTo>
                <a:cubicBezTo>
                  <a:pt x="5067437" y="921152"/>
                  <a:pt x="5250407" y="1105521"/>
                  <a:pt x="5377812" y="1339732"/>
                </a:cubicBezTo>
                <a:cubicBezTo>
                  <a:pt x="5459811" y="1489986"/>
                  <a:pt x="5510303" y="1655396"/>
                  <a:pt x="5526197" y="1825829"/>
                </a:cubicBezTo>
                <a:cubicBezTo>
                  <a:pt x="5538276" y="1951327"/>
                  <a:pt x="5527341" y="2074917"/>
                  <a:pt x="5510557" y="2199398"/>
                </a:cubicBezTo>
                <a:cubicBezTo>
                  <a:pt x="5502966" y="2266991"/>
                  <a:pt x="5502712" y="2335195"/>
                  <a:pt x="5509795" y="2402839"/>
                </a:cubicBezTo>
                <a:cubicBezTo>
                  <a:pt x="5534207" y="2664197"/>
                  <a:pt x="5468471" y="2926051"/>
                  <a:pt x="5323519" y="3144890"/>
                </a:cubicBezTo>
                <a:cubicBezTo>
                  <a:pt x="5201339" y="3332234"/>
                  <a:pt x="5041041" y="3491719"/>
                  <a:pt x="4853061" y="3612932"/>
                </a:cubicBezTo>
                <a:cubicBezTo>
                  <a:pt x="4671109" y="3732072"/>
                  <a:pt x="4498565" y="3864563"/>
                  <a:pt x="4316358" y="3982940"/>
                </a:cubicBezTo>
                <a:cubicBezTo>
                  <a:pt x="4019716" y="4175573"/>
                  <a:pt x="3701076" y="4317347"/>
                  <a:pt x="3352556" y="4386771"/>
                </a:cubicBezTo>
                <a:cubicBezTo>
                  <a:pt x="3160953" y="4425590"/>
                  <a:pt x="2964455" y="4434173"/>
                  <a:pt x="2770206" y="4412201"/>
                </a:cubicBezTo>
                <a:cubicBezTo>
                  <a:pt x="2685524" y="4402537"/>
                  <a:pt x="2599952" y="4402410"/>
                  <a:pt x="2514888" y="4393637"/>
                </a:cubicBezTo>
                <a:cubicBezTo>
                  <a:pt x="2307136" y="4370851"/>
                  <a:pt x="2102208" y="4327277"/>
                  <a:pt x="1903166" y="4263562"/>
                </a:cubicBezTo>
                <a:cubicBezTo>
                  <a:pt x="1560622" y="4156119"/>
                  <a:pt x="1238931" y="4006972"/>
                  <a:pt x="948392" y="3794249"/>
                </a:cubicBezTo>
                <a:cubicBezTo>
                  <a:pt x="647553" y="3573897"/>
                  <a:pt x="396812" y="3308660"/>
                  <a:pt x="223633" y="2975526"/>
                </a:cubicBezTo>
                <a:cubicBezTo>
                  <a:pt x="129453" y="2796370"/>
                  <a:pt x="67149" y="2602198"/>
                  <a:pt x="39519" y="2401695"/>
                </a:cubicBezTo>
                <a:cubicBezTo>
                  <a:pt x="34509" y="2367555"/>
                  <a:pt x="26728" y="2333872"/>
                  <a:pt x="16251" y="2300991"/>
                </a:cubicBezTo>
                <a:cubicBezTo>
                  <a:pt x="-9180" y="2218598"/>
                  <a:pt x="-25" y="2135695"/>
                  <a:pt x="11800" y="2053556"/>
                </a:cubicBezTo>
                <a:cubicBezTo>
                  <a:pt x="93685" y="1480615"/>
                  <a:pt x="377867" y="1021983"/>
                  <a:pt x="812849" y="651084"/>
                </a:cubicBezTo>
                <a:cubicBezTo>
                  <a:pt x="1176754" y="340201"/>
                  <a:pt x="1598259" y="146042"/>
                  <a:pt x="2066809" y="52586"/>
                </a:cubicBezTo>
                <a:cubicBezTo>
                  <a:pt x="2154543" y="35039"/>
                  <a:pt x="2243040" y="23087"/>
                  <a:pt x="2332045" y="14441"/>
                </a:cubicBezTo>
                <a:cubicBezTo>
                  <a:pt x="2421051" y="5794"/>
                  <a:pt x="2508912" y="2107"/>
                  <a:pt x="2612540" y="836"/>
                </a:cubicBezTo>
                <a:close/>
                <a:moveTo>
                  <a:pt x="5468597" y="2088522"/>
                </a:moveTo>
                <a:cubicBezTo>
                  <a:pt x="5479329" y="2001424"/>
                  <a:pt x="5480181" y="1913385"/>
                  <a:pt x="5471140" y="1826083"/>
                </a:cubicBezTo>
                <a:cubicBezTo>
                  <a:pt x="5455336" y="1662962"/>
                  <a:pt x="5406306" y="1504799"/>
                  <a:pt x="5327079" y="1361348"/>
                </a:cubicBezTo>
                <a:cubicBezTo>
                  <a:pt x="5206159" y="1140233"/>
                  <a:pt x="5033361" y="965782"/>
                  <a:pt x="4833353" y="816507"/>
                </a:cubicBezTo>
                <a:cubicBezTo>
                  <a:pt x="4597234" y="640276"/>
                  <a:pt x="4336321" y="509438"/>
                  <a:pt x="4063456" y="400724"/>
                </a:cubicBezTo>
                <a:cubicBezTo>
                  <a:pt x="4033359" y="388607"/>
                  <a:pt x="4003059" y="376909"/>
                  <a:pt x="3972543" y="365631"/>
                </a:cubicBezTo>
                <a:cubicBezTo>
                  <a:pt x="3943679" y="354950"/>
                  <a:pt x="3914562" y="345033"/>
                  <a:pt x="3885571" y="334733"/>
                </a:cubicBezTo>
                <a:cubicBezTo>
                  <a:pt x="4046888" y="406840"/>
                  <a:pt x="4203652" y="488713"/>
                  <a:pt x="4355012" y="579880"/>
                </a:cubicBezTo>
                <a:cubicBezTo>
                  <a:pt x="4662081" y="768063"/>
                  <a:pt x="4933802" y="995790"/>
                  <a:pt x="5144618" y="1290779"/>
                </a:cubicBezTo>
                <a:cubicBezTo>
                  <a:pt x="5314364" y="1528042"/>
                  <a:pt x="5426257" y="1789591"/>
                  <a:pt x="5468597" y="2088522"/>
                </a:cubicBezTo>
                <a:close/>
                <a:moveTo>
                  <a:pt x="2219771" y="85645"/>
                </a:moveTo>
                <a:cubicBezTo>
                  <a:pt x="2206942" y="84005"/>
                  <a:pt x="2193909" y="85264"/>
                  <a:pt x="2181626" y="89333"/>
                </a:cubicBezTo>
                <a:cubicBezTo>
                  <a:pt x="1932919" y="125113"/>
                  <a:pt x="1690799" y="197118"/>
                  <a:pt x="1462971" y="303073"/>
                </a:cubicBezTo>
                <a:cubicBezTo>
                  <a:pt x="971788" y="529528"/>
                  <a:pt x="578129" y="865460"/>
                  <a:pt x="308697" y="1338461"/>
                </a:cubicBezTo>
                <a:cubicBezTo>
                  <a:pt x="180224" y="1561852"/>
                  <a:pt x="97652" y="1808638"/>
                  <a:pt x="65839" y="2064364"/>
                </a:cubicBezTo>
                <a:cubicBezTo>
                  <a:pt x="71942" y="2050505"/>
                  <a:pt x="77283" y="2036391"/>
                  <a:pt x="82114" y="2022150"/>
                </a:cubicBezTo>
                <a:cubicBezTo>
                  <a:pt x="170103" y="1763653"/>
                  <a:pt x="279579" y="1515073"/>
                  <a:pt x="423260" y="1282260"/>
                </a:cubicBezTo>
                <a:cubicBezTo>
                  <a:pt x="630769" y="945565"/>
                  <a:pt x="895370" y="664944"/>
                  <a:pt x="1231811" y="454001"/>
                </a:cubicBezTo>
                <a:cubicBezTo>
                  <a:pt x="1535192" y="263783"/>
                  <a:pt x="1866801" y="149729"/>
                  <a:pt x="2219771" y="85645"/>
                </a:cubicBezTo>
                <a:close/>
                <a:moveTo>
                  <a:pt x="2855524" y="4364392"/>
                </a:moveTo>
                <a:cubicBezTo>
                  <a:pt x="3386633" y="4394018"/>
                  <a:pt x="3853530" y="4210158"/>
                  <a:pt x="4292327" y="3931444"/>
                </a:cubicBezTo>
                <a:cubicBezTo>
                  <a:pt x="3830134" y="4131325"/>
                  <a:pt x="3346707" y="4259111"/>
                  <a:pt x="2855652" y="4364392"/>
                </a:cubicBezTo>
                <a:close/>
                <a:moveTo>
                  <a:pt x="3869805" y="330156"/>
                </a:moveTo>
                <a:lnTo>
                  <a:pt x="3865736" y="329520"/>
                </a:lnTo>
                <a:cubicBezTo>
                  <a:pt x="3865736" y="329520"/>
                  <a:pt x="3865736" y="330410"/>
                  <a:pt x="3866499" y="330537"/>
                </a:cubicBezTo>
                <a:close/>
                <a:moveTo>
                  <a:pt x="4302117" y="3923561"/>
                </a:moveTo>
                <a:lnTo>
                  <a:pt x="4301101" y="3924959"/>
                </a:lnTo>
                <a:lnTo>
                  <a:pt x="4302880" y="3924959"/>
                </a:lnTo>
                <a:close/>
              </a:path>
            </a:pathLst>
          </a:custGeom>
          <a:solidFill>
            <a:srgbClr val="FCB82C"/>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0A22036A-CF9D-4D60-BD3E-0EB9B3C742A1}"/>
              </a:ext>
            </a:extLst>
          </p:cNvPr>
          <p:cNvSpPr>
            <a:spLocks noGrp="1"/>
          </p:cNvSpPr>
          <p:nvPr>
            <p:ph type="title"/>
          </p:nvPr>
        </p:nvSpPr>
        <p:spPr>
          <a:xfrm>
            <a:off x="1039163" y="1762169"/>
            <a:ext cx="4073110" cy="3122092"/>
          </a:xfrm>
        </p:spPr>
        <p:txBody>
          <a:bodyPr anchor="ctr">
            <a:normAutofit/>
          </a:bodyPr>
          <a:lstStyle/>
          <a:p>
            <a:pPr algn="ctr"/>
            <a:r>
              <a:rPr lang="en-US" sz="6000">
                <a:solidFill>
                  <a:srgbClr val="FFFFFF"/>
                </a:solidFill>
              </a:rPr>
              <a:t>Forms &amp; Add On's:</a:t>
            </a:r>
          </a:p>
        </p:txBody>
      </p:sp>
      <mc:AlternateContent xmlns:mc="http://schemas.openxmlformats.org/markup-compatibility/2006" xmlns:p14="http://schemas.microsoft.com/office/powerpoint/2010/main">
        <mc:Choice Requires="p14">
          <p:contentPart p14:bwMode="auto" r:id="rId3">
            <p14:nvContentPartPr>
              <p14:cNvPr id="15" name="Ink 1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4884261"/>
              <a:ext cx="360" cy="2160"/>
            </p14:xfrm>
          </p:contentPart>
        </mc:Choice>
        <mc:Fallback xmlns="">
          <p:pic>
            <p:nvPicPr>
              <p:cNvPr id="15" name="Ink 1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5737403" y="4868832"/>
                <a:ext cx="36000" cy="32709"/>
              </a:xfrm>
              <a:prstGeom prst="rect">
                <a:avLst/>
              </a:prstGeom>
            </p:spPr>
          </p:pic>
        </mc:Fallback>
      </mc:AlternateContent>
      <p:sp>
        <p:nvSpPr>
          <p:cNvPr id="8" name="Content Placeholder 7">
            <a:extLst>
              <a:ext uri="{FF2B5EF4-FFF2-40B4-BE49-F238E27FC236}">
                <a16:creationId xmlns:a16="http://schemas.microsoft.com/office/drawing/2014/main" id="{FB35137D-ABA6-419F-9D60-A4AF9D066ED9}"/>
              </a:ext>
            </a:extLst>
          </p:cNvPr>
          <p:cNvSpPr>
            <a:spLocks noGrp="1"/>
          </p:cNvSpPr>
          <p:nvPr>
            <p:ph idx="1"/>
          </p:nvPr>
        </p:nvSpPr>
        <p:spPr>
          <a:xfrm>
            <a:off x="6095999" y="4572001"/>
            <a:ext cx="5452872" cy="1655064"/>
          </a:xfrm>
        </p:spPr>
        <p:txBody>
          <a:bodyPr anchor="t">
            <a:normAutofit/>
          </a:bodyPr>
          <a:lstStyle/>
          <a:p>
            <a:r>
              <a:rPr lang="en-US" sz="2000">
                <a:ea typeface="+mn-lt"/>
                <a:cs typeface="+mn-lt"/>
              </a:rPr>
              <a:t>You can click on Forms and bring in an assesment from the waffle or create on internally on that page.  </a:t>
            </a:r>
          </a:p>
          <a:p>
            <a:r>
              <a:rPr lang="en-US" sz="2000">
                <a:ea typeface="+mn-lt"/>
                <a:cs typeface="+mn-lt"/>
              </a:rPr>
              <a:t>There are many add on's from the Microsoft Add on store to compliment your lessons</a:t>
            </a:r>
            <a:endParaRPr lang="en-US" sz="2000"/>
          </a:p>
        </p:txBody>
      </p:sp>
      <p:pic>
        <p:nvPicPr>
          <p:cNvPr id="4" name="Picture 4" descr="Graphical user interface, text, application&#10;&#10;Description automatically generated">
            <a:extLst>
              <a:ext uri="{FF2B5EF4-FFF2-40B4-BE49-F238E27FC236}">
                <a16:creationId xmlns:a16="http://schemas.microsoft.com/office/drawing/2014/main" id="{A11CD0E7-A361-4CD1-9949-7CFA70BE432B}"/>
              </a:ext>
            </a:extLst>
          </p:cNvPr>
          <p:cNvPicPr>
            <a:picLocks noChangeAspect="1"/>
          </p:cNvPicPr>
          <p:nvPr/>
        </p:nvPicPr>
        <p:blipFill>
          <a:blip r:embed="rId5"/>
          <a:stretch>
            <a:fillRect/>
          </a:stretch>
        </p:blipFill>
        <p:spPr>
          <a:xfrm>
            <a:off x="6095999" y="952662"/>
            <a:ext cx="5452873" cy="2971815"/>
          </a:xfrm>
          <a:prstGeom prst="rect">
            <a:avLst/>
          </a:prstGeom>
        </p:spPr>
      </p:pic>
    </p:spTree>
    <p:extLst>
      <p:ext uri="{BB962C8B-B14F-4D97-AF65-F5344CB8AC3E}">
        <p14:creationId xmlns:p14="http://schemas.microsoft.com/office/powerpoint/2010/main" val="2595532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0" name="Rectangle 19">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2">
            <p14:nvContentPartPr>
              <p14:cNvPr id="22" name="Ink 21">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4884261"/>
              <a:ext cx="360" cy="2160"/>
            </p14:xfrm>
          </p:contentPart>
        </mc:Choice>
        <mc:Fallback xmlns="">
          <p:pic>
            <p:nvPicPr>
              <p:cNvPr id="22" name="Ink 21">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4868832"/>
                <a:ext cx="36000" cy="32709"/>
              </a:xfrm>
              <a:prstGeom prst="rect">
                <a:avLst/>
              </a:prstGeom>
            </p:spPr>
          </p:pic>
        </mc:Fallback>
      </mc:AlternateContent>
      <p:sp>
        <p:nvSpPr>
          <p:cNvPr id="24"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10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rgbClr val="6466C7"/>
          </a:solidFill>
          <a:ln w="34925">
            <a:solidFill>
              <a:srgbClr val="6466C7"/>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6F2E46E1-57E6-480A-9E18-A42071F4EA9B}"/>
              </a:ext>
            </a:extLst>
          </p:cNvPr>
          <p:cNvSpPr>
            <a:spLocks noGrp="1"/>
          </p:cNvSpPr>
          <p:nvPr>
            <p:ph type="body" sz="half" idx="2"/>
          </p:nvPr>
        </p:nvSpPr>
        <p:spPr>
          <a:xfrm>
            <a:off x="4255711" y="4880638"/>
            <a:ext cx="6894576" cy="1428487"/>
          </a:xfrm>
        </p:spPr>
        <p:txBody>
          <a:bodyPr vert="horz" lIns="91440" tIns="45720" rIns="91440" bIns="45720" rtlCol="0" anchor="t">
            <a:normAutofit/>
          </a:bodyPr>
          <a:lstStyle/>
          <a:p>
            <a:pPr indent="-228600" algn="ctr">
              <a:buFont typeface="Arial" panose="020B0604020202020204" pitchFamily="34" charset="0"/>
              <a:buChar char="•"/>
            </a:pPr>
            <a:r>
              <a:rPr lang="en-US" sz="2000">
                <a:ea typeface="+mn-lt"/>
                <a:cs typeface="+mn-lt"/>
              </a:rPr>
              <a:t>Form appears from your premade- quizzes (in Forms), students take the assessment</a:t>
            </a:r>
            <a:br>
              <a:rPr lang="en-US" sz="2000" dirty="0">
                <a:ea typeface="+mn-lt"/>
                <a:cs typeface="+mn-lt"/>
              </a:rPr>
            </a:br>
            <a:r>
              <a:rPr lang="en-US" sz="2000">
                <a:ea typeface="+mn-lt"/>
                <a:cs typeface="+mn-lt"/>
              </a:rPr>
              <a:t>and it is graded! </a:t>
            </a:r>
            <a:endParaRPr lang="en-US" sz="2000"/>
          </a:p>
        </p:txBody>
      </p:sp>
      <p:pic>
        <p:nvPicPr>
          <p:cNvPr id="5" name="Picture 5" descr="Graphical user interface, application&#10;&#10;Description automatically generated">
            <a:extLst>
              <a:ext uri="{FF2B5EF4-FFF2-40B4-BE49-F238E27FC236}">
                <a16:creationId xmlns:a16="http://schemas.microsoft.com/office/drawing/2014/main" id="{31F12448-DDB1-4D4E-973D-3A76D576E516}"/>
              </a:ext>
            </a:extLst>
          </p:cNvPr>
          <p:cNvPicPr>
            <a:picLocks noChangeAspect="1"/>
          </p:cNvPicPr>
          <p:nvPr/>
        </p:nvPicPr>
        <p:blipFill>
          <a:blip r:embed="rId4"/>
          <a:stretch>
            <a:fillRect/>
          </a:stretch>
        </p:blipFill>
        <p:spPr>
          <a:xfrm>
            <a:off x="4654296" y="895125"/>
            <a:ext cx="6894576" cy="3385254"/>
          </a:xfrm>
          <a:prstGeom prst="rect">
            <a:avLst/>
          </a:prstGeom>
        </p:spPr>
      </p:pic>
      <p:sp>
        <p:nvSpPr>
          <p:cNvPr id="6" name="TextBox 5">
            <a:extLst>
              <a:ext uri="{FF2B5EF4-FFF2-40B4-BE49-F238E27FC236}">
                <a16:creationId xmlns:a16="http://schemas.microsoft.com/office/drawing/2014/main" id="{DA340A70-5341-4021-B7EB-8AB0A69747B8}"/>
              </a:ext>
            </a:extLst>
          </p:cNvPr>
          <p:cNvSpPr txBox="1"/>
          <p:nvPr/>
        </p:nvSpPr>
        <p:spPr>
          <a:xfrm>
            <a:off x="1016758" y="1721893"/>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07C80"/>
                </a:solidFill>
                <a:latin typeface="The Serif Hand Black"/>
              </a:rPr>
              <a:t>Form</a:t>
            </a:r>
            <a:r>
              <a:rPr lang="en-US">
                <a:latin typeface="The Serif Hand Black"/>
              </a:rPr>
              <a:t> appears from your premade- quizzes (in Forms), students take the quiz and it is graded </a:t>
            </a:r>
            <a:endParaRPr lang="en-US"/>
          </a:p>
        </p:txBody>
      </p:sp>
    </p:spTree>
    <p:extLst>
      <p:ext uri="{BB962C8B-B14F-4D97-AF65-F5344CB8AC3E}">
        <p14:creationId xmlns:p14="http://schemas.microsoft.com/office/powerpoint/2010/main" val="11446310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46F6A7-0B48-49A7-8E23-3C1F09939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ketchy content container">
            <a:extLst>
              <a:ext uri="{FF2B5EF4-FFF2-40B4-BE49-F238E27FC236}">
                <a16:creationId xmlns:a16="http://schemas.microsoft.com/office/drawing/2014/main" id="{F53AD421-C5C8-4C52-9DD0-6A594F21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564" y="493776"/>
            <a:ext cx="11040872" cy="5722227"/>
          </a:xfrm>
          <a:custGeom>
            <a:avLst/>
            <a:gdLst>
              <a:gd name="connsiteX0" fmla="*/ 0 w 11040872"/>
              <a:gd name="connsiteY0" fmla="*/ 594482 h 5722227"/>
              <a:gd name="connsiteX1" fmla="*/ 594482 w 11040872"/>
              <a:gd name="connsiteY1" fmla="*/ 0 h 5722227"/>
              <a:gd name="connsiteX2" fmla="*/ 1448314 w 11040872"/>
              <a:gd name="connsiteY2" fmla="*/ 0 h 5722227"/>
              <a:gd name="connsiteX3" fmla="*/ 1908070 w 11040872"/>
              <a:gd name="connsiteY3" fmla="*/ 0 h 5722227"/>
              <a:gd name="connsiteX4" fmla="*/ 2564864 w 11040872"/>
              <a:gd name="connsiteY4" fmla="*/ 0 h 5722227"/>
              <a:gd name="connsiteX5" fmla="*/ 3320177 w 11040872"/>
              <a:gd name="connsiteY5" fmla="*/ 0 h 5722227"/>
              <a:gd name="connsiteX6" fmla="*/ 4174009 w 11040872"/>
              <a:gd name="connsiteY6" fmla="*/ 0 h 5722227"/>
              <a:gd name="connsiteX7" fmla="*/ 4929322 w 11040872"/>
              <a:gd name="connsiteY7" fmla="*/ 0 h 5722227"/>
              <a:gd name="connsiteX8" fmla="*/ 5783154 w 11040872"/>
              <a:gd name="connsiteY8" fmla="*/ 0 h 5722227"/>
              <a:gd name="connsiteX9" fmla="*/ 6538466 w 11040872"/>
              <a:gd name="connsiteY9" fmla="*/ 0 h 5722227"/>
              <a:gd name="connsiteX10" fmla="*/ 6998222 w 11040872"/>
              <a:gd name="connsiteY10" fmla="*/ 0 h 5722227"/>
              <a:gd name="connsiteX11" fmla="*/ 7753535 w 11040872"/>
              <a:gd name="connsiteY11" fmla="*/ 0 h 5722227"/>
              <a:gd name="connsiteX12" fmla="*/ 8311810 w 11040872"/>
              <a:gd name="connsiteY12" fmla="*/ 0 h 5722227"/>
              <a:gd name="connsiteX13" fmla="*/ 8771566 w 11040872"/>
              <a:gd name="connsiteY13" fmla="*/ 0 h 5722227"/>
              <a:gd name="connsiteX14" fmla="*/ 9132802 w 11040872"/>
              <a:gd name="connsiteY14" fmla="*/ 0 h 5722227"/>
              <a:gd name="connsiteX15" fmla="*/ 9592558 w 11040872"/>
              <a:gd name="connsiteY15" fmla="*/ 0 h 5722227"/>
              <a:gd name="connsiteX16" fmla="*/ 10446390 w 11040872"/>
              <a:gd name="connsiteY16" fmla="*/ 0 h 5722227"/>
              <a:gd name="connsiteX17" fmla="*/ 11040872 w 11040872"/>
              <a:gd name="connsiteY17" fmla="*/ 594482 h 5722227"/>
              <a:gd name="connsiteX18" fmla="*/ 11040872 w 11040872"/>
              <a:gd name="connsiteY18" fmla="*/ 1332756 h 5722227"/>
              <a:gd name="connsiteX19" fmla="*/ 11040872 w 11040872"/>
              <a:gd name="connsiteY19" fmla="*/ 2071031 h 5722227"/>
              <a:gd name="connsiteX20" fmla="*/ 11040872 w 11040872"/>
              <a:gd name="connsiteY20" fmla="*/ 2627974 h 5722227"/>
              <a:gd name="connsiteX21" fmla="*/ 11040872 w 11040872"/>
              <a:gd name="connsiteY21" fmla="*/ 3366249 h 5722227"/>
              <a:gd name="connsiteX22" fmla="*/ 11040872 w 11040872"/>
              <a:gd name="connsiteY22" fmla="*/ 3923192 h 5722227"/>
              <a:gd name="connsiteX23" fmla="*/ 11040872 w 11040872"/>
              <a:gd name="connsiteY23" fmla="*/ 5127745 h 5722227"/>
              <a:gd name="connsiteX24" fmla="*/ 10446390 w 11040872"/>
              <a:gd name="connsiteY24" fmla="*/ 5722227 h 5722227"/>
              <a:gd name="connsiteX25" fmla="*/ 9986634 w 11040872"/>
              <a:gd name="connsiteY25" fmla="*/ 5722227 h 5722227"/>
              <a:gd name="connsiteX26" fmla="*/ 9132802 w 11040872"/>
              <a:gd name="connsiteY26" fmla="*/ 5722227 h 5722227"/>
              <a:gd name="connsiteX27" fmla="*/ 8771566 w 11040872"/>
              <a:gd name="connsiteY27" fmla="*/ 5722227 h 5722227"/>
              <a:gd name="connsiteX28" fmla="*/ 8114772 w 11040872"/>
              <a:gd name="connsiteY28" fmla="*/ 5722227 h 5722227"/>
              <a:gd name="connsiteX29" fmla="*/ 7556497 w 11040872"/>
              <a:gd name="connsiteY29" fmla="*/ 5722227 h 5722227"/>
              <a:gd name="connsiteX30" fmla="*/ 6998222 w 11040872"/>
              <a:gd name="connsiteY30" fmla="*/ 5722227 h 5722227"/>
              <a:gd name="connsiteX31" fmla="*/ 6439947 w 11040872"/>
              <a:gd name="connsiteY31" fmla="*/ 5722227 h 5722227"/>
              <a:gd name="connsiteX32" fmla="*/ 6078711 w 11040872"/>
              <a:gd name="connsiteY32" fmla="*/ 5722227 h 5722227"/>
              <a:gd name="connsiteX33" fmla="*/ 5224879 w 11040872"/>
              <a:gd name="connsiteY33" fmla="*/ 5722227 h 5722227"/>
              <a:gd name="connsiteX34" fmla="*/ 4371047 w 11040872"/>
              <a:gd name="connsiteY34" fmla="*/ 5722227 h 5722227"/>
              <a:gd name="connsiteX35" fmla="*/ 4009810 w 11040872"/>
              <a:gd name="connsiteY35" fmla="*/ 5722227 h 5722227"/>
              <a:gd name="connsiteX36" fmla="*/ 3550054 w 11040872"/>
              <a:gd name="connsiteY36" fmla="*/ 5722227 h 5722227"/>
              <a:gd name="connsiteX37" fmla="*/ 2893261 w 11040872"/>
              <a:gd name="connsiteY37" fmla="*/ 5722227 h 5722227"/>
              <a:gd name="connsiteX38" fmla="*/ 2137948 w 11040872"/>
              <a:gd name="connsiteY38" fmla="*/ 5722227 h 5722227"/>
              <a:gd name="connsiteX39" fmla="*/ 1579673 w 11040872"/>
              <a:gd name="connsiteY39" fmla="*/ 5722227 h 5722227"/>
              <a:gd name="connsiteX40" fmla="*/ 594482 w 11040872"/>
              <a:gd name="connsiteY40" fmla="*/ 5722227 h 5722227"/>
              <a:gd name="connsiteX41" fmla="*/ 0 w 11040872"/>
              <a:gd name="connsiteY41" fmla="*/ 5127745 h 5722227"/>
              <a:gd name="connsiteX42" fmla="*/ 0 w 11040872"/>
              <a:gd name="connsiteY42" fmla="*/ 4389471 h 5722227"/>
              <a:gd name="connsiteX43" fmla="*/ 0 w 11040872"/>
              <a:gd name="connsiteY43" fmla="*/ 3787194 h 5722227"/>
              <a:gd name="connsiteX44" fmla="*/ 0 w 11040872"/>
              <a:gd name="connsiteY44" fmla="*/ 3139585 h 5722227"/>
              <a:gd name="connsiteX45" fmla="*/ 0 w 11040872"/>
              <a:gd name="connsiteY45" fmla="*/ 2582642 h 5722227"/>
              <a:gd name="connsiteX46" fmla="*/ 0 w 11040872"/>
              <a:gd name="connsiteY46" fmla="*/ 1844367 h 5722227"/>
              <a:gd name="connsiteX47" fmla="*/ 0 w 11040872"/>
              <a:gd name="connsiteY47" fmla="*/ 1332756 h 5722227"/>
              <a:gd name="connsiteX48" fmla="*/ 0 w 11040872"/>
              <a:gd name="connsiteY48" fmla="*/ 594482 h 5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040872" h="5722227" fill="none" extrusionOk="0">
                <a:moveTo>
                  <a:pt x="0" y="594482"/>
                </a:moveTo>
                <a:cubicBezTo>
                  <a:pt x="15746" y="210853"/>
                  <a:pt x="238566" y="-49047"/>
                  <a:pt x="594482" y="0"/>
                </a:cubicBezTo>
                <a:cubicBezTo>
                  <a:pt x="794518" y="-29056"/>
                  <a:pt x="1056835" y="31998"/>
                  <a:pt x="1448314" y="0"/>
                </a:cubicBezTo>
                <a:cubicBezTo>
                  <a:pt x="1839793" y="-31998"/>
                  <a:pt x="1717857" y="10568"/>
                  <a:pt x="1908070" y="0"/>
                </a:cubicBezTo>
                <a:cubicBezTo>
                  <a:pt x="2098283" y="-10568"/>
                  <a:pt x="2377757" y="-10377"/>
                  <a:pt x="2564864" y="0"/>
                </a:cubicBezTo>
                <a:cubicBezTo>
                  <a:pt x="2751971" y="10377"/>
                  <a:pt x="3048766" y="25570"/>
                  <a:pt x="3320177" y="0"/>
                </a:cubicBezTo>
                <a:cubicBezTo>
                  <a:pt x="3591588" y="-25570"/>
                  <a:pt x="3890997" y="-35762"/>
                  <a:pt x="4174009" y="0"/>
                </a:cubicBezTo>
                <a:cubicBezTo>
                  <a:pt x="4457021" y="35762"/>
                  <a:pt x="4687341" y="20239"/>
                  <a:pt x="4929322" y="0"/>
                </a:cubicBezTo>
                <a:cubicBezTo>
                  <a:pt x="5171303" y="-20239"/>
                  <a:pt x="5520807" y="-10743"/>
                  <a:pt x="5783154" y="0"/>
                </a:cubicBezTo>
                <a:cubicBezTo>
                  <a:pt x="6045501" y="10743"/>
                  <a:pt x="6171473" y="-14245"/>
                  <a:pt x="6538466" y="0"/>
                </a:cubicBezTo>
                <a:cubicBezTo>
                  <a:pt x="6905459" y="14245"/>
                  <a:pt x="6859386" y="-15798"/>
                  <a:pt x="6998222" y="0"/>
                </a:cubicBezTo>
                <a:cubicBezTo>
                  <a:pt x="7137058" y="15798"/>
                  <a:pt x="7493034" y="17684"/>
                  <a:pt x="7753535" y="0"/>
                </a:cubicBezTo>
                <a:cubicBezTo>
                  <a:pt x="8014036" y="-17684"/>
                  <a:pt x="8093734" y="-5742"/>
                  <a:pt x="8311810" y="0"/>
                </a:cubicBezTo>
                <a:cubicBezTo>
                  <a:pt x="8529886" y="5742"/>
                  <a:pt x="8549001" y="8497"/>
                  <a:pt x="8771566" y="0"/>
                </a:cubicBezTo>
                <a:cubicBezTo>
                  <a:pt x="8994131" y="-8497"/>
                  <a:pt x="8987828" y="-849"/>
                  <a:pt x="9132802" y="0"/>
                </a:cubicBezTo>
                <a:cubicBezTo>
                  <a:pt x="9277776" y="849"/>
                  <a:pt x="9415114" y="-11551"/>
                  <a:pt x="9592558" y="0"/>
                </a:cubicBezTo>
                <a:cubicBezTo>
                  <a:pt x="9770002" y="11551"/>
                  <a:pt x="10181650" y="-41772"/>
                  <a:pt x="10446390" y="0"/>
                </a:cubicBezTo>
                <a:cubicBezTo>
                  <a:pt x="10835046" y="-41554"/>
                  <a:pt x="11056788" y="252696"/>
                  <a:pt x="11040872" y="594482"/>
                </a:cubicBezTo>
                <a:cubicBezTo>
                  <a:pt x="11043504" y="949757"/>
                  <a:pt x="11021866" y="1151453"/>
                  <a:pt x="11040872" y="1332756"/>
                </a:cubicBezTo>
                <a:cubicBezTo>
                  <a:pt x="11059878" y="1514059"/>
                  <a:pt x="11068100" y="1802860"/>
                  <a:pt x="11040872" y="2071031"/>
                </a:cubicBezTo>
                <a:cubicBezTo>
                  <a:pt x="11013644" y="2339203"/>
                  <a:pt x="11032418" y="2442705"/>
                  <a:pt x="11040872" y="2627974"/>
                </a:cubicBezTo>
                <a:cubicBezTo>
                  <a:pt x="11049326" y="2813243"/>
                  <a:pt x="11063609" y="3012513"/>
                  <a:pt x="11040872" y="3366249"/>
                </a:cubicBezTo>
                <a:cubicBezTo>
                  <a:pt x="11018135" y="3719985"/>
                  <a:pt x="11016901" y="3727349"/>
                  <a:pt x="11040872" y="3923192"/>
                </a:cubicBezTo>
                <a:cubicBezTo>
                  <a:pt x="11064843" y="4119035"/>
                  <a:pt x="11006950" y="4790605"/>
                  <a:pt x="11040872" y="5127745"/>
                </a:cubicBezTo>
                <a:cubicBezTo>
                  <a:pt x="11056495" y="5431543"/>
                  <a:pt x="10805033" y="5712114"/>
                  <a:pt x="10446390" y="5722227"/>
                </a:cubicBezTo>
                <a:cubicBezTo>
                  <a:pt x="10354097" y="5715080"/>
                  <a:pt x="10214750" y="5743729"/>
                  <a:pt x="9986634" y="5722227"/>
                </a:cubicBezTo>
                <a:cubicBezTo>
                  <a:pt x="9758518" y="5700725"/>
                  <a:pt x="9314174" y="5689111"/>
                  <a:pt x="9132802" y="5722227"/>
                </a:cubicBezTo>
                <a:cubicBezTo>
                  <a:pt x="8951430" y="5755343"/>
                  <a:pt x="8857182" y="5714580"/>
                  <a:pt x="8771566" y="5722227"/>
                </a:cubicBezTo>
                <a:cubicBezTo>
                  <a:pt x="8685950" y="5729874"/>
                  <a:pt x="8346042" y="5748953"/>
                  <a:pt x="8114772" y="5722227"/>
                </a:cubicBezTo>
                <a:cubicBezTo>
                  <a:pt x="7883502" y="5695501"/>
                  <a:pt x="7746868" y="5746487"/>
                  <a:pt x="7556497" y="5722227"/>
                </a:cubicBezTo>
                <a:cubicBezTo>
                  <a:pt x="7366127" y="5697967"/>
                  <a:pt x="7202924" y="5748709"/>
                  <a:pt x="6998222" y="5722227"/>
                </a:cubicBezTo>
                <a:cubicBezTo>
                  <a:pt x="6793521" y="5695745"/>
                  <a:pt x="6669169" y="5749243"/>
                  <a:pt x="6439947" y="5722227"/>
                </a:cubicBezTo>
                <a:cubicBezTo>
                  <a:pt x="6210725" y="5695211"/>
                  <a:pt x="6188382" y="5721246"/>
                  <a:pt x="6078711" y="5722227"/>
                </a:cubicBezTo>
                <a:cubicBezTo>
                  <a:pt x="5969040" y="5723208"/>
                  <a:pt x="5527862" y="5683728"/>
                  <a:pt x="5224879" y="5722227"/>
                </a:cubicBezTo>
                <a:cubicBezTo>
                  <a:pt x="4921896" y="5760726"/>
                  <a:pt x="4729422" y="5692801"/>
                  <a:pt x="4371047" y="5722227"/>
                </a:cubicBezTo>
                <a:cubicBezTo>
                  <a:pt x="4012672" y="5751653"/>
                  <a:pt x="4105017" y="5723347"/>
                  <a:pt x="4009810" y="5722227"/>
                </a:cubicBezTo>
                <a:cubicBezTo>
                  <a:pt x="3914603" y="5721107"/>
                  <a:pt x="3645009" y="5723324"/>
                  <a:pt x="3550054" y="5722227"/>
                </a:cubicBezTo>
                <a:cubicBezTo>
                  <a:pt x="3455099" y="5721130"/>
                  <a:pt x="3124597" y="5727159"/>
                  <a:pt x="2893261" y="5722227"/>
                </a:cubicBezTo>
                <a:cubicBezTo>
                  <a:pt x="2661925" y="5717295"/>
                  <a:pt x="2343077" y="5701539"/>
                  <a:pt x="2137948" y="5722227"/>
                </a:cubicBezTo>
                <a:cubicBezTo>
                  <a:pt x="1932819" y="5742915"/>
                  <a:pt x="1693233" y="5733214"/>
                  <a:pt x="1579673" y="5722227"/>
                </a:cubicBezTo>
                <a:cubicBezTo>
                  <a:pt x="1466114" y="5711240"/>
                  <a:pt x="1044435" y="5724184"/>
                  <a:pt x="594482" y="5722227"/>
                </a:cubicBezTo>
                <a:cubicBezTo>
                  <a:pt x="328734" y="5686479"/>
                  <a:pt x="-66657" y="5424823"/>
                  <a:pt x="0" y="5127745"/>
                </a:cubicBezTo>
                <a:cubicBezTo>
                  <a:pt x="-35087" y="4972394"/>
                  <a:pt x="-19370" y="4652638"/>
                  <a:pt x="0" y="4389471"/>
                </a:cubicBezTo>
                <a:cubicBezTo>
                  <a:pt x="19370" y="4126304"/>
                  <a:pt x="-21113" y="3933106"/>
                  <a:pt x="0" y="3787194"/>
                </a:cubicBezTo>
                <a:cubicBezTo>
                  <a:pt x="21113" y="3641282"/>
                  <a:pt x="19216" y="3402544"/>
                  <a:pt x="0" y="3139585"/>
                </a:cubicBezTo>
                <a:cubicBezTo>
                  <a:pt x="-19216" y="2876626"/>
                  <a:pt x="-14413" y="2787638"/>
                  <a:pt x="0" y="2582642"/>
                </a:cubicBezTo>
                <a:cubicBezTo>
                  <a:pt x="14413" y="2377646"/>
                  <a:pt x="33464" y="2134599"/>
                  <a:pt x="0" y="1844367"/>
                </a:cubicBezTo>
                <a:cubicBezTo>
                  <a:pt x="-33464" y="1554136"/>
                  <a:pt x="25477" y="1493251"/>
                  <a:pt x="0" y="1332756"/>
                </a:cubicBezTo>
                <a:cubicBezTo>
                  <a:pt x="-25477" y="1172261"/>
                  <a:pt x="17540" y="876667"/>
                  <a:pt x="0" y="594482"/>
                </a:cubicBezTo>
                <a:close/>
              </a:path>
              <a:path w="11040872" h="5722227" stroke="0" extrusionOk="0">
                <a:moveTo>
                  <a:pt x="0" y="594482"/>
                </a:moveTo>
                <a:cubicBezTo>
                  <a:pt x="-37935" y="242760"/>
                  <a:pt x="194077" y="27054"/>
                  <a:pt x="594482" y="0"/>
                </a:cubicBezTo>
                <a:cubicBezTo>
                  <a:pt x="773932" y="-24550"/>
                  <a:pt x="1057890" y="25913"/>
                  <a:pt x="1448314" y="0"/>
                </a:cubicBezTo>
                <a:cubicBezTo>
                  <a:pt x="1838738" y="-25913"/>
                  <a:pt x="1797328" y="9502"/>
                  <a:pt x="2006589" y="0"/>
                </a:cubicBezTo>
                <a:cubicBezTo>
                  <a:pt x="2215851" y="-9502"/>
                  <a:pt x="2305839" y="-2636"/>
                  <a:pt x="2466345" y="0"/>
                </a:cubicBezTo>
                <a:cubicBezTo>
                  <a:pt x="2626851" y="2636"/>
                  <a:pt x="3037147" y="20740"/>
                  <a:pt x="3221657" y="0"/>
                </a:cubicBezTo>
                <a:cubicBezTo>
                  <a:pt x="3406167" y="-20740"/>
                  <a:pt x="3611889" y="-6653"/>
                  <a:pt x="3779932" y="0"/>
                </a:cubicBezTo>
                <a:cubicBezTo>
                  <a:pt x="3947975" y="6653"/>
                  <a:pt x="4422439" y="33567"/>
                  <a:pt x="4633764" y="0"/>
                </a:cubicBezTo>
                <a:cubicBezTo>
                  <a:pt x="4845089" y="-33567"/>
                  <a:pt x="4901367" y="-8717"/>
                  <a:pt x="5093520" y="0"/>
                </a:cubicBezTo>
                <a:cubicBezTo>
                  <a:pt x="5285673" y="8717"/>
                  <a:pt x="5570621" y="653"/>
                  <a:pt x="5947352" y="0"/>
                </a:cubicBezTo>
                <a:cubicBezTo>
                  <a:pt x="6324083" y="-653"/>
                  <a:pt x="6209930" y="13850"/>
                  <a:pt x="6308589" y="0"/>
                </a:cubicBezTo>
                <a:cubicBezTo>
                  <a:pt x="6407248" y="-13850"/>
                  <a:pt x="6752695" y="30990"/>
                  <a:pt x="6965383" y="0"/>
                </a:cubicBezTo>
                <a:cubicBezTo>
                  <a:pt x="7178071" y="-30990"/>
                  <a:pt x="7443480" y="-17327"/>
                  <a:pt x="7622176" y="0"/>
                </a:cubicBezTo>
                <a:cubicBezTo>
                  <a:pt x="7800872" y="17327"/>
                  <a:pt x="7990906" y="27729"/>
                  <a:pt x="8180451" y="0"/>
                </a:cubicBezTo>
                <a:cubicBezTo>
                  <a:pt x="8369996" y="-27729"/>
                  <a:pt x="8845868" y="-13192"/>
                  <a:pt x="9034283" y="0"/>
                </a:cubicBezTo>
                <a:cubicBezTo>
                  <a:pt x="9222698" y="13192"/>
                  <a:pt x="9517603" y="-10499"/>
                  <a:pt x="9888115" y="0"/>
                </a:cubicBezTo>
                <a:cubicBezTo>
                  <a:pt x="10258627" y="10499"/>
                  <a:pt x="10316781" y="14930"/>
                  <a:pt x="10446390" y="0"/>
                </a:cubicBezTo>
                <a:cubicBezTo>
                  <a:pt x="10718440" y="-53019"/>
                  <a:pt x="11013962" y="225931"/>
                  <a:pt x="11040872" y="594482"/>
                </a:cubicBezTo>
                <a:cubicBezTo>
                  <a:pt x="11043451" y="904574"/>
                  <a:pt x="11020776" y="1089158"/>
                  <a:pt x="11040872" y="1287424"/>
                </a:cubicBezTo>
                <a:cubicBezTo>
                  <a:pt x="11060968" y="1485690"/>
                  <a:pt x="11051926" y="1673788"/>
                  <a:pt x="11040872" y="1799035"/>
                </a:cubicBezTo>
                <a:cubicBezTo>
                  <a:pt x="11029818" y="1924282"/>
                  <a:pt x="11054623" y="2135970"/>
                  <a:pt x="11040872" y="2355978"/>
                </a:cubicBezTo>
                <a:cubicBezTo>
                  <a:pt x="11027121" y="2575986"/>
                  <a:pt x="11013030" y="2749477"/>
                  <a:pt x="11040872" y="3094253"/>
                </a:cubicBezTo>
                <a:cubicBezTo>
                  <a:pt x="11068714" y="3439030"/>
                  <a:pt x="11029506" y="3525085"/>
                  <a:pt x="11040872" y="3741862"/>
                </a:cubicBezTo>
                <a:cubicBezTo>
                  <a:pt x="11052238" y="3958639"/>
                  <a:pt x="11021397" y="4116679"/>
                  <a:pt x="11040872" y="4298805"/>
                </a:cubicBezTo>
                <a:cubicBezTo>
                  <a:pt x="11060347" y="4480931"/>
                  <a:pt x="11022539" y="4900124"/>
                  <a:pt x="11040872" y="5127745"/>
                </a:cubicBezTo>
                <a:cubicBezTo>
                  <a:pt x="10974688" y="5452322"/>
                  <a:pt x="10793932" y="5738773"/>
                  <a:pt x="10446390" y="5722227"/>
                </a:cubicBezTo>
                <a:cubicBezTo>
                  <a:pt x="10272062" y="5749271"/>
                  <a:pt x="10063650" y="5719054"/>
                  <a:pt x="9789596" y="5722227"/>
                </a:cubicBezTo>
                <a:cubicBezTo>
                  <a:pt x="9515542" y="5725400"/>
                  <a:pt x="9521222" y="5705365"/>
                  <a:pt x="9329840" y="5722227"/>
                </a:cubicBezTo>
                <a:cubicBezTo>
                  <a:pt x="9138458" y="5739089"/>
                  <a:pt x="8905417" y="5705714"/>
                  <a:pt x="8574527" y="5722227"/>
                </a:cubicBezTo>
                <a:cubicBezTo>
                  <a:pt x="8243637" y="5738740"/>
                  <a:pt x="8277624" y="5741955"/>
                  <a:pt x="8114772" y="5722227"/>
                </a:cubicBezTo>
                <a:cubicBezTo>
                  <a:pt x="7951921" y="5702499"/>
                  <a:pt x="7640420" y="5738357"/>
                  <a:pt x="7359459" y="5722227"/>
                </a:cubicBezTo>
                <a:cubicBezTo>
                  <a:pt x="7078498" y="5706097"/>
                  <a:pt x="7122500" y="5736206"/>
                  <a:pt x="6998222" y="5722227"/>
                </a:cubicBezTo>
                <a:cubicBezTo>
                  <a:pt x="6873944" y="5708248"/>
                  <a:pt x="6584762" y="5737766"/>
                  <a:pt x="6242909" y="5722227"/>
                </a:cubicBezTo>
                <a:cubicBezTo>
                  <a:pt x="5901056" y="5706688"/>
                  <a:pt x="5911118" y="5710812"/>
                  <a:pt x="5783154" y="5722227"/>
                </a:cubicBezTo>
                <a:cubicBezTo>
                  <a:pt x="5655191" y="5733642"/>
                  <a:pt x="5585023" y="5732166"/>
                  <a:pt x="5421917" y="5722227"/>
                </a:cubicBezTo>
                <a:cubicBezTo>
                  <a:pt x="5258811" y="5712288"/>
                  <a:pt x="5178725" y="5705468"/>
                  <a:pt x="4962161" y="5722227"/>
                </a:cubicBezTo>
                <a:cubicBezTo>
                  <a:pt x="4745597" y="5738986"/>
                  <a:pt x="4430318" y="5744224"/>
                  <a:pt x="4206848" y="5722227"/>
                </a:cubicBezTo>
                <a:cubicBezTo>
                  <a:pt x="3983378" y="5700230"/>
                  <a:pt x="3911697" y="5735058"/>
                  <a:pt x="3747093" y="5722227"/>
                </a:cubicBezTo>
                <a:cubicBezTo>
                  <a:pt x="3582489" y="5709396"/>
                  <a:pt x="3545682" y="5704593"/>
                  <a:pt x="3385856" y="5722227"/>
                </a:cubicBezTo>
                <a:cubicBezTo>
                  <a:pt x="3226030" y="5739861"/>
                  <a:pt x="3029507" y="5730116"/>
                  <a:pt x="2926100" y="5722227"/>
                </a:cubicBezTo>
                <a:cubicBezTo>
                  <a:pt x="2822693" y="5714338"/>
                  <a:pt x="2554822" y="5699610"/>
                  <a:pt x="2367825" y="5722227"/>
                </a:cubicBezTo>
                <a:cubicBezTo>
                  <a:pt x="2180829" y="5744844"/>
                  <a:pt x="2002855" y="5738254"/>
                  <a:pt x="1711032" y="5722227"/>
                </a:cubicBezTo>
                <a:cubicBezTo>
                  <a:pt x="1419209" y="5706200"/>
                  <a:pt x="1407274" y="5738383"/>
                  <a:pt x="1251276" y="5722227"/>
                </a:cubicBezTo>
                <a:cubicBezTo>
                  <a:pt x="1095278" y="5706071"/>
                  <a:pt x="872658" y="5717760"/>
                  <a:pt x="594482" y="5722227"/>
                </a:cubicBezTo>
                <a:cubicBezTo>
                  <a:pt x="253293" y="5699246"/>
                  <a:pt x="-22323" y="5466443"/>
                  <a:pt x="0" y="5127745"/>
                </a:cubicBezTo>
                <a:cubicBezTo>
                  <a:pt x="-23138" y="4892853"/>
                  <a:pt x="-21399" y="4758867"/>
                  <a:pt x="0" y="4616134"/>
                </a:cubicBezTo>
                <a:cubicBezTo>
                  <a:pt x="21399" y="4473401"/>
                  <a:pt x="-2392" y="4140718"/>
                  <a:pt x="0" y="4013858"/>
                </a:cubicBezTo>
                <a:cubicBezTo>
                  <a:pt x="2392" y="3886998"/>
                  <a:pt x="-9073" y="3524231"/>
                  <a:pt x="0" y="3320916"/>
                </a:cubicBezTo>
                <a:cubicBezTo>
                  <a:pt x="9073" y="3117601"/>
                  <a:pt x="-20614" y="2922972"/>
                  <a:pt x="0" y="2763972"/>
                </a:cubicBezTo>
                <a:cubicBezTo>
                  <a:pt x="20614" y="2604972"/>
                  <a:pt x="5751" y="2418545"/>
                  <a:pt x="0" y="2116363"/>
                </a:cubicBezTo>
                <a:cubicBezTo>
                  <a:pt x="-5751" y="1814181"/>
                  <a:pt x="-23336" y="1771268"/>
                  <a:pt x="0" y="1604752"/>
                </a:cubicBezTo>
                <a:cubicBezTo>
                  <a:pt x="23336" y="1438236"/>
                  <a:pt x="-35446" y="1063211"/>
                  <a:pt x="0" y="594482"/>
                </a:cubicBezTo>
                <a:close/>
              </a:path>
            </a:pathLst>
          </a:custGeom>
          <a:solidFill>
            <a:schemeClr val="accent1"/>
          </a:solidFill>
          <a:ln w="25400">
            <a:solidFill>
              <a:schemeClr val="accent1"/>
            </a:solidFill>
            <a:round/>
            <a:extLst>
              <a:ext uri="{C807C97D-BFC1-408E-A445-0C87EB9F89A2}">
                <ask:lineSketchStyleProps xmlns:ask="http://schemas.microsoft.com/office/drawing/2018/sketchyshapes" sd="1219033472">
                  <a:prstGeom prst="roundRect">
                    <a:avLst>
                      <a:gd name="adj" fmla="val 1038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8B15C7-3674-4D1B-A52A-8F197B50E634}"/>
              </a:ext>
            </a:extLst>
          </p:cNvPr>
          <p:cNvSpPr>
            <a:spLocks noGrp="1"/>
          </p:cNvSpPr>
          <p:nvPr>
            <p:ph type="title"/>
          </p:nvPr>
        </p:nvSpPr>
        <p:spPr>
          <a:xfrm>
            <a:off x="1151467" y="887973"/>
            <a:ext cx="9889067" cy="1325563"/>
          </a:xfrm>
        </p:spPr>
        <p:txBody>
          <a:bodyPr>
            <a:normAutofit fontScale="90000"/>
          </a:bodyPr>
          <a:lstStyle/>
          <a:p>
            <a:r>
              <a:rPr lang="en-US" sz="6600">
                <a:solidFill>
                  <a:schemeClr val="bg1"/>
                </a:solidFill>
              </a:rPr>
              <a:t>Meeting Details and Syncing</a:t>
            </a:r>
            <a:br>
              <a:rPr lang="en-US" sz="6600" dirty="0">
                <a:solidFill>
                  <a:schemeClr val="bg1"/>
                </a:solidFill>
              </a:rPr>
            </a:br>
            <a:r>
              <a:rPr lang="en-US" sz="6600">
                <a:solidFill>
                  <a:schemeClr val="bg1"/>
                </a:solidFill>
              </a:rPr>
              <a:t>Automatically saves:</a:t>
            </a:r>
            <a:endParaRPr lang="en-US" sz="6600" dirty="0">
              <a:solidFill>
                <a:schemeClr val="bg1"/>
              </a:solidFill>
            </a:endParaRPr>
          </a:p>
        </p:txBody>
      </p:sp>
      <p:sp>
        <p:nvSpPr>
          <p:cNvPr id="12" name="Rectangle 6">
            <a:extLst>
              <a:ext uri="{FF2B5EF4-FFF2-40B4-BE49-F238E27FC236}">
                <a16:creationId xmlns:a16="http://schemas.microsoft.com/office/drawing/2014/main" id="{6D7E5B0F-5185-440A-8222-321C1D118A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092" y="2325880"/>
            <a:ext cx="9957816" cy="18288"/>
          </a:xfrm>
          <a:custGeom>
            <a:avLst/>
            <a:gdLst>
              <a:gd name="connsiteX0" fmla="*/ 0 w 9957816"/>
              <a:gd name="connsiteY0" fmla="*/ 0 h 18288"/>
              <a:gd name="connsiteX1" fmla="*/ 863011 w 9957816"/>
              <a:gd name="connsiteY1" fmla="*/ 0 h 18288"/>
              <a:gd name="connsiteX2" fmla="*/ 1327709 w 9957816"/>
              <a:gd name="connsiteY2" fmla="*/ 0 h 18288"/>
              <a:gd name="connsiteX3" fmla="*/ 2091141 w 9957816"/>
              <a:gd name="connsiteY3" fmla="*/ 0 h 18288"/>
              <a:gd name="connsiteX4" fmla="*/ 2555839 w 9957816"/>
              <a:gd name="connsiteY4" fmla="*/ 0 h 18288"/>
              <a:gd name="connsiteX5" fmla="*/ 3219694 w 9957816"/>
              <a:gd name="connsiteY5" fmla="*/ 0 h 18288"/>
              <a:gd name="connsiteX6" fmla="*/ 3983126 w 9957816"/>
              <a:gd name="connsiteY6" fmla="*/ 0 h 18288"/>
              <a:gd name="connsiteX7" fmla="*/ 4348246 w 9957816"/>
              <a:gd name="connsiteY7" fmla="*/ 0 h 18288"/>
              <a:gd name="connsiteX8" fmla="*/ 4713366 w 9957816"/>
              <a:gd name="connsiteY8" fmla="*/ 0 h 18288"/>
              <a:gd name="connsiteX9" fmla="*/ 5576377 w 9957816"/>
              <a:gd name="connsiteY9" fmla="*/ 0 h 18288"/>
              <a:gd name="connsiteX10" fmla="*/ 6240231 w 9957816"/>
              <a:gd name="connsiteY10" fmla="*/ 0 h 18288"/>
              <a:gd name="connsiteX11" fmla="*/ 6605351 w 9957816"/>
              <a:gd name="connsiteY11" fmla="*/ 0 h 18288"/>
              <a:gd name="connsiteX12" fmla="*/ 7269206 w 9957816"/>
              <a:gd name="connsiteY12" fmla="*/ 0 h 18288"/>
              <a:gd name="connsiteX13" fmla="*/ 8132216 w 9957816"/>
              <a:gd name="connsiteY13" fmla="*/ 0 h 18288"/>
              <a:gd name="connsiteX14" fmla="*/ 8696493 w 9957816"/>
              <a:gd name="connsiteY14" fmla="*/ 0 h 18288"/>
              <a:gd name="connsiteX15" fmla="*/ 9260769 w 9957816"/>
              <a:gd name="connsiteY15" fmla="*/ 0 h 18288"/>
              <a:gd name="connsiteX16" fmla="*/ 9957816 w 9957816"/>
              <a:gd name="connsiteY16" fmla="*/ 0 h 18288"/>
              <a:gd name="connsiteX17" fmla="*/ 9957816 w 9957816"/>
              <a:gd name="connsiteY17" fmla="*/ 18288 h 18288"/>
              <a:gd name="connsiteX18" fmla="*/ 9293962 w 9957816"/>
              <a:gd name="connsiteY18" fmla="*/ 18288 h 18288"/>
              <a:gd name="connsiteX19" fmla="*/ 8530529 w 9957816"/>
              <a:gd name="connsiteY19" fmla="*/ 18288 h 18288"/>
              <a:gd name="connsiteX20" fmla="*/ 7767096 w 9957816"/>
              <a:gd name="connsiteY20" fmla="*/ 18288 h 18288"/>
              <a:gd name="connsiteX21" fmla="*/ 7302398 w 9957816"/>
              <a:gd name="connsiteY21" fmla="*/ 18288 h 18288"/>
              <a:gd name="connsiteX22" fmla="*/ 6439388 w 9957816"/>
              <a:gd name="connsiteY22" fmla="*/ 18288 h 18288"/>
              <a:gd name="connsiteX23" fmla="*/ 5775533 w 9957816"/>
              <a:gd name="connsiteY23" fmla="*/ 18288 h 18288"/>
              <a:gd name="connsiteX24" fmla="*/ 5410413 w 9957816"/>
              <a:gd name="connsiteY24" fmla="*/ 18288 h 18288"/>
              <a:gd name="connsiteX25" fmla="*/ 4746559 w 9957816"/>
              <a:gd name="connsiteY25" fmla="*/ 18288 h 18288"/>
              <a:gd name="connsiteX26" fmla="*/ 4182283 w 9957816"/>
              <a:gd name="connsiteY26" fmla="*/ 18288 h 18288"/>
              <a:gd name="connsiteX27" fmla="*/ 3618006 w 9957816"/>
              <a:gd name="connsiteY27" fmla="*/ 18288 h 18288"/>
              <a:gd name="connsiteX28" fmla="*/ 3053730 w 9957816"/>
              <a:gd name="connsiteY28" fmla="*/ 18288 h 18288"/>
              <a:gd name="connsiteX29" fmla="*/ 2489454 w 9957816"/>
              <a:gd name="connsiteY29" fmla="*/ 18288 h 18288"/>
              <a:gd name="connsiteX30" fmla="*/ 1726021 w 9957816"/>
              <a:gd name="connsiteY30" fmla="*/ 18288 h 18288"/>
              <a:gd name="connsiteX31" fmla="*/ 1062167 w 9957816"/>
              <a:gd name="connsiteY31" fmla="*/ 18288 h 18288"/>
              <a:gd name="connsiteX32" fmla="*/ 697047 w 9957816"/>
              <a:gd name="connsiteY32" fmla="*/ 18288 h 18288"/>
              <a:gd name="connsiteX33" fmla="*/ 0 w 9957816"/>
              <a:gd name="connsiteY33" fmla="*/ 18288 h 18288"/>
              <a:gd name="connsiteX34" fmla="*/ 0 w 9957816"/>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57816" h="18288" fill="none" extrusionOk="0">
                <a:moveTo>
                  <a:pt x="0" y="0"/>
                </a:moveTo>
                <a:cubicBezTo>
                  <a:pt x="258912" y="4528"/>
                  <a:pt x="602792" y="35413"/>
                  <a:pt x="863011" y="0"/>
                </a:cubicBezTo>
                <a:cubicBezTo>
                  <a:pt x="1123230" y="-35413"/>
                  <a:pt x="1110743" y="8950"/>
                  <a:pt x="1327709" y="0"/>
                </a:cubicBezTo>
                <a:cubicBezTo>
                  <a:pt x="1544675" y="-8950"/>
                  <a:pt x="1720121" y="-30004"/>
                  <a:pt x="2091141" y="0"/>
                </a:cubicBezTo>
                <a:cubicBezTo>
                  <a:pt x="2462161" y="30004"/>
                  <a:pt x="2325710" y="-22120"/>
                  <a:pt x="2555839" y="0"/>
                </a:cubicBezTo>
                <a:cubicBezTo>
                  <a:pt x="2785968" y="22120"/>
                  <a:pt x="2943172" y="14890"/>
                  <a:pt x="3219694" y="0"/>
                </a:cubicBezTo>
                <a:cubicBezTo>
                  <a:pt x="3496216" y="-14890"/>
                  <a:pt x="3789247" y="-1477"/>
                  <a:pt x="3983126" y="0"/>
                </a:cubicBezTo>
                <a:cubicBezTo>
                  <a:pt x="4177005" y="1477"/>
                  <a:pt x="4180112" y="16397"/>
                  <a:pt x="4348246" y="0"/>
                </a:cubicBezTo>
                <a:cubicBezTo>
                  <a:pt x="4516380" y="-16397"/>
                  <a:pt x="4601818" y="4117"/>
                  <a:pt x="4713366" y="0"/>
                </a:cubicBezTo>
                <a:cubicBezTo>
                  <a:pt x="4824914" y="-4117"/>
                  <a:pt x="5400642" y="663"/>
                  <a:pt x="5576377" y="0"/>
                </a:cubicBezTo>
                <a:cubicBezTo>
                  <a:pt x="5752112" y="-663"/>
                  <a:pt x="6036350" y="11452"/>
                  <a:pt x="6240231" y="0"/>
                </a:cubicBezTo>
                <a:cubicBezTo>
                  <a:pt x="6444112" y="-11452"/>
                  <a:pt x="6508667" y="-15154"/>
                  <a:pt x="6605351" y="0"/>
                </a:cubicBezTo>
                <a:cubicBezTo>
                  <a:pt x="6702035" y="15154"/>
                  <a:pt x="7096186" y="19291"/>
                  <a:pt x="7269206" y="0"/>
                </a:cubicBezTo>
                <a:cubicBezTo>
                  <a:pt x="7442227" y="-19291"/>
                  <a:pt x="7802902" y="39720"/>
                  <a:pt x="8132216" y="0"/>
                </a:cubicBezTo>
                <a:cubicBezTo>
                  <a:pt x="8461530" y="-39720"/>
                  <a:pt x="8551221" y="24341"/>
                  <a:pt x="8696493" y="0"/>
                </a:cubicBezTo>
                <a:cubicBezTo>
                  <a:pt x="8841765" y="-24341"/>
                  <a:pt x="9091257" y="15574"/>
                  <a:pt x="9260769" y="0"/>
                </a:cubicBezTo>
                <a:cubicBezTo>
                  <a:pt x="9430281" y="-15574"/>
                  <a:pt x="9809458" y="-15806"/>
                  <a:pt x="9957816" y="0"/>
                </a:cubicBezTo>
                <a:cubicBezTo>
                  <a:pt x="9958154" y="7640"/>
                  <a:pt x="9957366" y="11289"/>
                  <a:pt x="9957816" y="18288"/>
                </a:cubicBezTo>
                <a:cubicBezTo>
                  <a:pt x="9789958" y="23645"/>
                  <a:pt x="9437684" y="-10787"/>
                  <a:pt x="9293962" y="18288"/>
                </a:cubicBezTo>
                <a:cubicBezTo>
                  <a:pt x="9150240" y="47363"/>
                  <a:pt x="8858466" y="6899"/>
                  <a:pt x="8530529" y="18288"/>
                </a:cubicBezTo>
                <a:cubicBezTo>
                  <a:pt x="8202592" y="29677"/>
                  <a:pt x="8042036" y="-12845"/>
                  <a:pt x="7767096" y="18288"/>
                </a:cubicBezTo>
                <a:cubicBezTo>
                  <a:pt x="7492156" y="49421"/>
                  <a:pt x="7464764" y="38557"/>
                  <a:pt x="7302398" y="18288"/>
                </a:cubicBezTo>
                <a:cubicBezTo>
                  <a:pt x="7140032" y="-1981"/>
                  <a:pt x="6674139" y="-20177"/>
                  <a:pt x="6439388" y="18288"/>
                </a:cubicBezTo>
                <a:cubicBezTo>
                  <a:pt x="6204637" y="56753"/>
                  <a:pt x="6044763" y="2398"/>
                  <a:pt x="5775533" y="18288"/>
                </a:cubicBezTo>
                <a:cubicBezTo>
                  <a:pt x="5506303" y="34178"/>
                  <a:pt x="5528640" y="8636"/>
                  <a:pt x="5410413" y="18288"/>
                </a:cubicBezTo>
                <a:cubicBezTo>
                  <a:pt x="5292186" y="27940"/>
                  <a:pt x="4880771" y="-3659"/>
                  <a:pt x="4746559" y="18288"/>
                </a:cubicBezTo>
                <a:cubicBezTo>
                  <a:pt x="4612347" y="40235"/>
                  <a:pt x="4346390" y="46329"/>
                  <a:pt x="4182283" y="18288"/>
                </a:cubicBezTo>
                <a:cubicBezTo>
                  <a:pt x="4018176" y="-9753"/>
                  <a:pt x="3743247" y="40654"/>
                  <a:pt x="3618006" y="18288"/>
                </a:cubicBezTo>
                <a:cubicBezTo>
                  <a:pt x="3492765" y="-4078"/>
                  <a:pt x="3201495" y="15624"/>
                  <a:pt x="3053730" y="18288"/>
                </a:cubicBezTo>
                <a:cubicBezTo>
                  <a:pt x="2905965" y="20952"/>
                  <a:pt x="2770855" y="10382"/>
                  <a:pt x="2489454" y="18288"/>
                </a:cubicBezTo>
                <a:cubicBezTo>
                  <a:pt x="2208053" y="26194"/>
                  <a:pt x="1999579" y="12705"/>
                  <a:pt x="1726021" y="18288"/>
                </a:cubicBezTo>
                <a:cubicBezTo>
                  <a:pt x="1452463" y="23871"/>
                  <a:pt x="1261725" y="2423"/>
                  <a:pt x="1062167" y="18288"/>
                </a:cubicBezTo>
                <a:cubicBezTo>
                  <a:pt x="862609" y="34153"/>
                  <a:pt x="828837" y="34680"/>
                  <a:pt x="697047" y="18288"/>
                </a:cubicBezTo>
                <a:cubicBezTo>
                  <a:pt x="565257" y="1896"/>
                  <a:pt x="290333" y="-12656"/>
                  <a:pt x="0" y="18288"/>
                </a:cubicBezTo>
                <a:cubicBezTo>
                  <a:pt x="-82" y="11708"/>
                  <a:pt x="-178" y="8956"/>
                  <a:pt x="0" y="0"/>
                </a:cubicBezTo>
                <a:close/>
              </a:path>
              <a:path w="9957816" h="18288" stroke="0" extrusionOk="0">
                <a:moveTo>
                  <a:pt x="0" y="0"/>
                </a:moveTo>
                <a:cubicBezTo>
                  <a:pt x="239894" y="-13568"/>
                  <a:pt x="444306" y="20490"/>
                  <a:pt x="564276" y="0"/>
                </a:cubicBezTo>
                <a:cubicBezTo>
                  <a:pt x="684246" y="-20490"/>
                  <a:pt x="829702" y="-16311"/>
                  <a:pt x="929396" y="0"/>
                </a:cubicBezTo>
                <a:cubicBezTo>
                  <a:pt x="1029090" y="16311"/>
                  <a:pt x="1434080" y="4599"/>
                  <a:pt x="1792407" y="0"/>
                </a:cubicBezTo>
                <a:cubicBezTo>
                  <a:pt x="2150734" y="-4599"/>
                  <a:pt x="2230922" y="-3217"/>
                  <a:pt x="2356683" y="0"/>
                </a:cubicBezTo>
                <a:cubicBezTo>
                  <a:pt x="2482444" y="3217"/>
                  <a:pt x="2727176" y="10118"/>
                  <a:pt x="2920959" y="0"/>
                </a:cubicBezTo>
                <a:cubicBezTo>
                  <a:pt x="3114742" y="-10118"/>
                  <a:pt x="3583268" y="6126"/>
                  <a:pt x="3783970" y="0"/>
                </a:cubicBezTo>
                <a:cubicBezTo>
                  <a:pt x="3984672" y="-6126"/>
                  <a:pt x="4119530" y="12121"/>
                  <a:pt x="4248668" y="0"/>
                </a:cubicBezTo>
                <a:cubicBezTo>
                  <a:pt x="4377806" y="-12121"/>
                  <a:pt x="4830370" y="39306"/>
                  <a:pt x="5111679" y="0"/>
                </a:cubicBezTo>
                <a:cubicBezTo>
                  <a:pt x="5392988" y="-39306"/>
                  <a:pt x="5595981" y="-37432"/>
                  <a:pt x="5974690" y="0"/>
                </a:cubicBezTo>
                <a:cubicBezTo>
                  <a:pt x="6353399" y="37432"/>
                  <a:pt x="6382398" y="-32218"/>
                  <a:pt x="6638544" y="0"/>
                </a:cubicBezTo>
                <a:cubicBezTo>
                  <a:pt x="6894690" y="32218"/>
                  <a:pt x="7107197" y="-8479"/>
                  <a:pt x="7501555" y="0"/>
                </a:cubicBezTo>
                <a:cubicBezTo>
                  <a:pt x="7895913" y="8479"/>
                  <a:pt x="7913370" y="-2556"/>
                  <a:pt x="8065831" y="0"/>
                </a:cubicBezTo>
                <a:cubicBezTo>
                  <a:pt x="8218292" y="2556"/>
                  <a:pt x="8391465" y="4509"/>
                  <a:pt x="8630107" y="0"/>
                </a:cubicBezTo>
                <a:cubicBezTo>
                  <a:pt x="8868749" y="-4509"/>
                  <a:pt x="9078381" y="-9348"/>
                  <a:pt x="9393540" y="0"/>
                </a:cubicBezTo>
                <a:cubicBezTo>
                  <a:pt x="9708699" y="9348"/>
                  <a:pt x="9789190" y="-16759"/>
                  <a:pt x="9957816" y="0"/>
                </a:cubicBezTo>
                <a:cubicBezTo>
                  <a:pt x="9957941" y="4395"/>
                  <a:pt x="9957741" y="9776"/>
                  <a:pt x="9957816" y="18288"/>
                </a:cubicBezTo>
                <a:cubicBezTo>
                  <a:pt x="9649812" y="40651"/>
                  <a:pt x="9486007" y="41594"/>
                  <a:pt x="9194383" y="18288"/>
                </a:cubicBezTo>
                <a:cubicBezTo>
                  <a:pt x="8902759" y="-5018"/>
                  <a:pt x="8744094" y="43814"/>
                  <a:pt x="8530529" y="18288"/>
                </a:cubicBezTo>
                <a:cubicBezTo>
                  <a:pt x="8316964" y="-7238"/>
                  <a:pt x="8282371" y="24093"/>
                  <a:pt x="8165409" y="18288"/>
                </a:cubicBezTo>
                <a:cubicBezTo>
                  <a:pt x="8048447" y="12483"/>
                  <a:pt x="7851788" y="12040"/>
                  <a:pt x="7700711" y="18288"/>
                </a:cubicBezTo>
                <a:cubicBezTo>
                  <a:pt x="7549634" y="24536"/>
                  <a:pt x="7127225" y="27915"/>
                  <a:pt x="6837700" y="18288"/>
                </a:cubicBezTo>
                <a:cubicBezTo>
                  <a:pt x="6548175" y="8661"/>
                  <a:pt x="6330711" y="50037"/>
                  <a:pt x="6173846" y="18288"/>
                </a:cubicBezTo>
                <a:cubicBezTo>
                  <a:pt x="6016981" y="-13461"/>
                  <a:pt x="5930031" y="15985"/>
                  <a:pt x="5709148" y="18288"/>
                </a:cubicBezTo>
                <a:cubicBezTo>
                  <a:pt x="5488265" y="20591"/>
                  <a:pt x="5372997" y="43097"/>
                  <a:pt x="5045293" y="18288"/>
                </a:cubicBezTo>
                <a:cubicBezTo>
                  <a:pt x="4717590" y="-6521"/>
                  <a:pt x="4829875" y="6803"/>
                  <a:pt x="4680174" y="18288"/>
                </a:cubicBezTo>
                <a:cubicBezTo>
                  <a:pt x="4530473" y="29773"/>
                  <a:pt x="4441300" y="27030"/>
                  <a:pt x="4315054" y="18288"/>
                </a:cubicBezTo>
                <a:cubicBezTo>
                  <a:pt x="4188808" y="9546"/>
                  <a:pt x="3846162" y="4446"/>
                  <a:pt x="3651199" y="18288"/>
                </a:cubicBezTo>
                <a:cubicBezTo>
                  <a:pt x="3456236" y="32130"/>
                  <a:pt x="3412656" y="-1324"/>
                  <a:pt x="3186501" y="18288"/>
                </a:cubicBezTo>
                <a:cubicBezTo>
                  <a:pt x="2960346" y="37900"/>
                  <a:pt x="2783091" y="19872"/>
                  <a:pt x="2423069" y="18288"/>
                </a:cubicBezTo>
                <a:cubicBezTo>
                  <a:pt x="2063047" y="16704"/>
                  <a:pt x="2066062" y="18692"/>
                  <a:pt x="1958370" y="18288"/>
                </a:cubicBezTo>
                <a:cubicBezTo>
                  <a:pt x="1850678" y="17884"/>
                  <a:pt x="1403255" y="47471"/>
                  <a:pt x="1194938" y="18288"/>
                </a:cubicBezTo>
                <a:cubicBezTo>
                  <a:pt x="986621" y="-10895"/>
                  <a:pt x="986435" y="4670"/>
                  <a:pt x="829818" y="18288"/>
                </a:cubicBezTo>
                <a:cubicBezTo>
                  <a:pt x="673201" y="31906"/>
                  <a:pt x="178831" y="-2639"/>
                  <a:pt x="0" y="18288"/>
                </a:cubicBezTo>
                <a:cubicBezTo>
                  <a:pt x="-504" y="12101"/>
                  <a:pt x="-591" y="7719"/>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Graphical user interface, application&#10;&#10;Description automatically generated">
            <a:extLst>
              <a:ext uri="{FF2B5EF4-FFF2-40B4-BE49-F238E27FC236}">
                <a16:creationId xmlns:a16="http://schemas.microsoft.com/office/drawing/2014/main" id="{94D8FC88-5B96-42E3-A73E-BA81577101B9}"/>
              </a:ext>
            </a:extLst>
          </p:cNvPr>
          <p:cNvPicPr>
            <a:picLocks noGrp="1" noChangeAspect="1"/>
          </p:cNvPicPr>
          <p:nvPr>
            <p:ph idx="1"/>
          </p:nvPr>
        </p:nvPicPr>
        <p:blipFill>
          <a:blip r:embed="rId2"/>
          <a:stretch>
            <a:fillRect/>
          </a:stretch>
        </p:blipFill>
        <p:spPr>
          <a:xfrm>
            <a:off x="1776413" y="2678641"/>
            <a:ext cx="8639175" cy="3143250"/>
          </a:xfrm>
        </p:spPr>
      </p:pic>
      <p:pic>
        <p:nvPicPr>
          <p:cNvPr id="5" name="Picture 5" descr="Graphical user interface, application&#10;&#10;Description automatically generated">
            <a:extLst>
              <a:ext uri="{FF2B5EF4-FFF2-40B4-BE49-F238E27FC236}">
                <a16:creationId xmlns:a16="http://schemas.microsoft.com/office/drawing/2014/main" id="{CBFAA63C-7304-4B18-98D6-FE1647B41C3E}"/>
              </a:ext>
            </a:extLst>
          </p:cNvPr>
          <p:cNvPicPr>
            <a:picLocks noChangeAspect="1"/>
          </p:cNvPicPr>
          <p:nvPr/>
        </p:nvPicPr>
        <p:blipFill>
          <a:blip r:embed="rId3"/>
          <a:stretch>
            <a:fillRect/>
          </a:stretch>
        </p:blipFill>
        <p:spPr>
          <a:xfrm>
            <a:off x="4724400" y="2755541"/>
            <a:ext cx="2743200" cy="1346918"/>
          </a:xfrm>
          <a:prstGeom prst="rect">
            <a:avLst/>
          </a:prstGeom>
        </p:spPr>
      </p:pic>
      <p:cxnSp>
        <p:nvCxnSpPr>
          <p:cNvPr id="6" name="Straight Arrow Connector 5">
            <a:extLst>
              <a:ext uri="{FF2B5EF4-FFF2-40B4-BE49-F238E27FC236}">
                <a16:creationId xmlns:a16="http://schemas.microsoft.com/office/drawing/2014/main" id="{9B296CEB-41EF-4CCE-89B4-BDE6233E2738}"/>
              </a:ext>
            </a:extLst>
          </p:cNvPr>
          <p:cNvCxnSpPr/>
          <p:nvPr/>
        </p:nvCxnSpPr>
        <p:spPr>
          <a:xfrm>
            <a:off x="5638800" y="1799492"/>
            <a:ext cx="3493476" cy="137160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1" name="Straight Arrow Connector 10">
            <a:extLst>
              <a:ext uri="{FF2B5EF4-FFF2-40B4-BE49-F238E27FC236}">
                <a16:creationId xmlns:a16="http://schemas.microsoft.com/office/drawing/2014/main" id="{B35A282A-F027-4B36-80ED-14BC3F5FF437}"/>
              </a:ext>
            </a:extLst>
          </p:cNvPr>
          <p:cNvCxnSpPr>
            <a:cxnSpLocks/>
          </p:cNvCxnSpPr>
          <p:nvPr/>
        </p:nvCxnSpPr>
        <p:spPr>
          <a:xfrm>
            <a:off x="9108830" y="1881553"/>
            <a:ext cx="797170" cy="1019909"/>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7082294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6446C-05EC-40C3-B5F7-FE21CE18157E}"/>
              </a:ext>
            </a:extLst>
          </p:cNvPr>
          <p:cNvSpPr>
            <a:spLocks noGrp="1"/>
          </p:cNvSpPr>
          <p:nvPr>
            <p:ph type="title"/>
          </p:nvPr>
        </p:nvSpPr>
        <p:spPr/>
        <p:txBody>
          <a:bodyPr/>
          <a:lstStyle/>
          <a:p>
            <a:r>
              <a:rPr lang="en-US"/>
              <a:t>Next Up:</a:t>
            </a:r>
          </a:p>
        </p:txBody>
      </p:sp>
      <p:sp>
        <p:nvSpPr>
          <p:cNvPr id="3" name="Text Placeholder 2">
            <a:extLst>
              <a:ext uri="{FF2B5EF4-FFF2-40B4-BE49-F238E27FC236}">
                <a16:creationId xmlns:a16="http://schemas.microsoft.com/office/drawing/2014/main" id="{4233F68D-26AB-4066-8100-1F428B6142D4}"/>
              </a:ext>
            </a:extLst>
          </p:cNvPr>
          <p:cNvSpPr>
            <a:spLocks noGrp="1"/>
          </p:cNvSpPr>
          <p:nvPr>
            <p:ph type="body" idx="1"/>
          </p:nvPr>
        </p:nvSpPr>
        <p:spPr/>
        <p:txBody>
          <a:bodyPr/>
          <a:lstStyle/>
          <a:p>
            <a:r>
              <a:rPr lang="en-US"/>
              <a:t>Draw Tool</a:t>
            </a:r>
          </a:p>
        </p:txBody>
      </p:sp>
      <p:sp>
        <p:nvSpPr>
          <p:cNvPr id="5" name="Text Placeholder 4">
            <a:extLst>
              <a:ext uri="{FF2B5EF4-FFF2-40B4-BE49-F238E27FC236}">
                <a16:creationId xmlns:a16="http://schemas.microsoft.com/office/drawing/2014/main" id="{6FE0E763-9D12-40C4-8729-3DCBB24739E0}"/>
              </a:ext>
            </a:extLst>
          </p:cNvPr>
          <p:cNvSpPr>
            <a:spLocks noGrp="1"/>
          </p:cNvSpPr>
          <p:nvPr>
            <p:ph type="body" sz="quarter" idx="3"/>
          </p:nvPr>
        </p:nvSpPr>
        <p:spPr/>
        <p:txBody>
          <a:bodyPr/>
          <a:lstStyle/>
          <a:p>
            <a:r>
              <a:rPr lang="en-US"/>
              <a:t>Math</a:t>
            </a:r>
          </a:p>
        </p:txBody>
      </p:sp>
      <p:pic>
        <p:nvPicPr>
          <p:cNvPr id="10" name="Picture 10" descr="Graphical user interface, application, table&#10;&#10;Description automatically generated">
            <a:extLst>
              <a:ext uri="{FF2B5EF4-FFF2-40B4-BE49-F238E27FC236}">
                <a16:creationId xmlns:a16="http://schemas.microsoft.com/office/drawing/2014/main" id="{FDC94B0D-7304-48E5-8FB7-11FD4CD179AD}"/>
              </a:ext>
            </a:extLst>
          </p:cNvPr>
          <p:cNvPicPr>
            <a:picLocks noGrp="1" noChangeAspect="1"/>
          </p:cNvPicPr>
          <p:nvPr>
            <p:ph sz="quarter" idx="4"/>
          </p:nvPr>
        </p:nvPicPr>
        <p:blipFill>
          <a:blip r:embed="rId2"/>
          <a:stretch>
            <a:fillRect/>
          </a:stretch>
        </p:blipFill>
        <p:spPr>
          <a:xfrm>
            <a:off x="4378569" y="625059"/>
            <a:ext cx="5183188" cy="809157"/>
          </a:xfrm>
        </p:spPr>
      </p:pic>
      <p:sp>
        <p:nvSpPr>
          <p:cNvPr id="9" name="Content Placeholder 8">
            <a:extLst>
              <a:ext uri="{FF2B5EF4-FFF2-40B4-BE49-F238E27FC236}">
                <a16:creationId xmlns:a16="http://schemas.microsoft.com/office/drawing/2014/main" id="{6FDF0025-1CCE-4531-94B9-8883AA49CA0D}"/>
              </a:ext>
            </a:extLst>
          </p:cNvPr>
          <p:cNvSpPr>
            <a:spLocks noGrp="1"/>
          </p:cNvSpPr>
          <p:nvPr>
            <p:ph sz="half" idx="2"/>
          </p:nvPr>
        </p:nvSpPr>
        <p:spPr/>
        <p:txBody>
          <a:bodyPr vert="horz" lIns="91440" tIns="45720" rIns="91440" bIns="45720" rtlCol="0" anchor="t">
            <a:normAutofit/>
          </a:bodyPr>
          <a:lstStyle/>
          <a:p>
            <a:r>
              <a:rPr lang="en-US"/>
              <a:t>You have many drawing tools, colors and different widths of pens, can be utilized via the mouse of the touchscreen</a:t>
            </a:r>
          </a:p>
        </p:txBody>
      </p:sp>
      <p:sp>
        <p:nvSpPr>
          <p:cNvPr id="12" name="TextBox 11">
            <a:extLst>
              <a:ext uri="{FF2B5EF4-FFF2-40B4-BE49-F238E27FC236}">
                <a16:creationId xmlns:a16="http://schemas.microsoft.com/office/drawing/2014/main" id="{B0891B53-35BE-46F8-A264-5A940C56B927}"/>
              </a:ext>
            </a:extLst>
          </p:cNvPr>
          <p:cNvSpPr txBox="1"/>
          <p:nvPr/>
        </p:nvSpPr>
        <p:spPr>
          <a:xfrm>
            <a:off x="7795846" y="2684585"/>
            <a:ext cx="3903784"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a:t>Click on Math</a:t>
            </a:r>
          </a:p>
          <a:p>
            <a:pPr marL="285750" indent="-285750">
              <a:buFont typeface="Arial"/>
              <a:buChar char="•"/>
            </a:pPr>
            <a:r>
              <a:rPr lang="en-US" sz="2400"/>
              <a:t>Type in a problem</a:t>
            </a:r>
          </a:p>
          <a:p>
            <a:pPr marL="285750" indent="-285750">
              <a:buFont typeface="Arial"/>
              <a:buChar char="•"/>
            </a:pPr>
            <a:r>
              <a:rPr lang="en-US" sz="2400"/>
              <a:t>Click on Math and it will give you</a:t>
            </a:r>
          </a:p>
          <a:p>
            <a:pPr marL="285750" indent="-285750">
              <a:buFont typeface="Arial"/>
              <a:buChar char="•"/>
            </a:pPr>
            <a:r>
              <a:rPr lang="en-US" sz="2400"/>
              <a:t>Answer and suggestions to solve</a:t>
            </a:r>
            <a:endParaRPr lang="en-US" sz="2400" dirty="0"/>
          </a:p>
          <a:p>
            <a:endParaRPr lang="en-US" dirty="0"/>
          </a:p>
          <a:p>
            <a:endParaRPr lang="en-US" dirty="0"/>
          </a:p>
        </p:txBody>
      </p:sp>
      <p:pic>
        <p:nvPicPr>
          <p:cNvPr id="13" name="Picture 13" descr="Graphical user interface, application&#10;&#10;Description automatically generated">
            <a:extLst>
              <a:ext uri="{FF2B5EF4-FFF2-40B4-BE49-F238E27FC236}">
                <a16:creationId xmlns:a16="http://schemas.microsoft.com/office/drawing/2014/main" id="{7DA5E36D-C5FE-4066-8288-1AE6C2CCB666}"/>
              </a:ext>
            </a:extLst>
          </p:cNvPr>
          <p:cNvPicPr>
            <a:picLocks noChangeAspect="1"/>
          </p:cNvPicPr>
          <p:nvPr/>
        </p:nvPicPr>
        <p:blipFill>
          <a:blip r:embed="rId3"/>
          <a:stretch>
            <a:fillRect/>
          </a:stretch>
        </p:blipFill>
        <p:spPr>
          <a:xfrm>
            <a:off x="8581293" y="4935107"/>
            <a:ext cx="2825261" cy="1841142"/>
          </a:xfrm>
          <a:prstGeom prst="rect">
            <a:avLst/>
          </a:prstGeom>
        </p:spPr>
      </p:pic>
    </p:spTree>
    <p:extLst>
      <p:ext uri="{BB962C8B-B14F-4D97-AF65-F5344CB8AC3E}">
        <p14:creationId xmlns:p14="http://schemas.microsoft.com/office/powerpoint/2010/main" val="11214212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6BAE8-162F-497B-AC05-1E54F79E1296}"/>
              </a:ext>
            </a:extLst>
          </p:cNvPr>
          <p:cNvSpPr>
            <a:spLocks noGrp="1"/>
          </p:cNvSpPr>
          <p:nvPr>
            <p:ph type="title"/>
          </p:nvPr>
        </p:nvSpPr>
        <p:spPr/>
        <p:txBody>
          <a:bodyPr/>
          <a:lstStyle/>
          <a:p>
            <a:r>
              <a:rPr lang="en-US"/>
              <a:t>MATH Assessment</a:t>
            </a:r>
            <a:endParaRPr lang="en-US" dirty="0"/>
          </a:p>
        </p:txBody>
      </p:sp>
      <p:sp>
        <p:nvSpPr>
          <p:cNvPr id="3" name="Text Placeholder 2">
            <a:extLst>
              <a:ext uri="{FF2B5EF4-FFF2-40B4-BE49-F238E27FC236}">
                <a16:creationId xmlns:a16="http://schemas.microsoft.com/office/drawing/2014/main" id="{FFFF2009-0F48-4462-9B20-D04430D6028E}"/>
              </a:ext>
            </a:extLst>
          </p:cNvPr>
          <p:cNvSpPr>
            <a:spLocks noGrp="1"/>
          </p:cNvSpPr>
          <p:nvPr>
            <p:ph type="body" idx="1"/>
          </p:nvPr>
        </p:nvSpPr>
        <p:spPr>
          <a:xfrm>
            <a:off x="886680" y="2372282"/>
            <a:ext cx="5157787" cy="823912"/>
          </a:xfrm>
        </p:spPr>
        <p:txBody>
          <a:bodyPr vert="horz" lIns="91440" tIns="45720" rIns="91440" bIns="45720" rtlCol="0" anchor="b">
            <a:noAutofit/>
          </a:bodyPr>
          <a:lstStyle/>
          <a:p>
            <a:pPr algn="ctr"/>
            <a:r>
              <a:rPr lang="en-US" sz="1800" dirty="0"/>
              <a:t>Click on Generate a Math Quiz and the Notebook will generate questions around that </a:t>
            </a:r>
            <a:r>
              <a:rPr lang="en-US" sz="1800"/>
              <a:t>particular math</a:t>
            </a:r>
            <a:r>
              <a:rPr lang="en-US" sz="1800" dirty="0"/>
              <a:t> problem- great for checking for understanding</a:t>
            </a:r>
          </a:p>
        </p:txBody>
      </p:sp>
      <p:pic>
        <p:nvPicPr>
          <p:cNvPr id="7" name="Picture 7" descr="Graphical user interface, application&#10;&#10;Description automatically generated">
            <a:extLst>
              <a:ext uri="{FF2B5EF4-FFF2-40B4-BE49-F238E27FC236}">
                <a16:creationId xmlns:a16="http://schemas.microsoft.com/office/drawing/2014/main" id="{1BBCDC27-ADF4-4B7D-9FAE-7CEC5556632F}"/>
              </a:ext>
            </a:extLst>
          </p:cNvPr>
          <p:cNvPicPr>
            <a:picLocks noGrp="1" noChangeAspect="1"/>
          </p:cNvPicPr>
          <p:nvPr>
            <p:ph sz="half" idx="2"/>
          </p:nvPr>
        </p:nvPicPr>
        <p:blipFill>
          <a:blip r:embed="rId2"/>
          <a:stretch>
            <a:fillRect/>
          </a:stretch>
        </p:blipFill>
        <p:spPr>
          <a:xfrm>
            <a:off x="1091951" y="3426657"/>
            <a:ext cx="3038475" cy="2286000"/>
          </a:xfrm>
        </p:spPr>
      </p:pic>
      <p:sp>
        <p:nvSpPr>
          <p:cNvPr id="5" name="Text Placeholder 4">
            <a:extLst>
              <a:ext uri="{FF2B5EF4-FFF2-40B4-BE49-F238E27FC236}">
                <a16:creationId xmlns:a16="http://schemas.microsoft.com/office/drawing/2014/main" id="{0626D279-FA05-438F-AF55-27B7AF9AED45}"/>
              </a:ext>
            </a:extLst>
          </p:cNvPr>
          <p:cNvSpPr>
            <a:spLocks noGrp="1"/>
          </p:cNvSpPr>
          <p:nvPr>
            <p:ph type="body" sz="quarter" idx="3"/>
          </p:nvPr>
        </p:nvSpPr>
        <p:spPr>
          <a:xfrm>
            <a:off x="6277708" y="2172990"/>
            <a:ext cx="5183188" cy="823912"/>
          </a:xfrm>
        </p:spPr>
        <p:txBody>
          <a:bodyPr>
            <a:normAutofit fontScale="55000" lnSpcReduction="20000"/>
          </a:bodyPr>
          <a:lstStyle/>
          <a:p>
            <a:pPr algn="ctr"/>
            <a:r>
              <a:rPr lang="en-US"/>
              <a:t>Sign into forms and away you go!</a:t>
            </a:r>
            <a:endParaRPr lang="en-US" dirty="0"/>
          </a:p>
        </p:txBody>
      </p:sp>
      <p:pic>
        <p:nvPicPr>
          <p:cNvPr id="8" name="Picture 8" descr="Graphical user interface, application, website&#10;&#10;Description automatically generated">
            <a:extLst>
              <a:ext uri="{FF2B5EF4-FFF2-40B4-BE49-F238E27FC236}">
                <a16:creationId xmlns:a16="http://schemas.microsoft.com/office/drawing/2014/main" id="{7AECC944-F001-4415-9AF0-3CA28E4CD06E}"/>
              </a:ext>
            </a:extLst>
          </p:cNvPr>
          <p:cNvPicPr>
            <a:picLocks noGrp="1" noChangeAspect="1"/>
          </p:cNvPicPr>
          <p:nvPr>
            <p:ph sz="quarter" idx="4"/>
          </p:nvPr>
        </p:nvPicPr>
        <p:blipFill>
          <a:blip r:embed="rId3"/>
          <a:stretch>
            <a:fillRect/>
          </a:stretch>
        </p:blipFill>
        <p:spPr>
          <a:xfrm>
            <a:off x="4775235" y="4121414"/>
            <a:ext cx="3200400" cy="2647950"/>
          </a:xfrm>
        </p:spPr>
      </p:pic>
      <p:pic>
        <p:nvPicPr>
          <p:cNvPr id="9" name="Picture 9" descr="Graphical user interface, application&#10;&#10;Description automatically generated">
            <a:extLst>
              <a:ext uri="{FF2B5EF4-FFF2-40B4-BE49-F238E27FC236}">
                <a16:creationId xmlns:a16="http://schemas.microsoft.com/office/drawing/2014/main" id="{7B33EC73-9187-422E-A6CA-9FBD1A69DD83}"/>
              </a:ext>
            </a:extLst>
          </p:cNvPr>
          <p:cNvPicPr>
            <a:picLocks noChangeAspect="1"/>
          </p:cNvPicPr>
          <p:nvPr/>
        </p:nvPicPr>
        <p:blipFill>
          <a:blip r:embed="rId4"/>
          <a:stretch>
            <a:fillRect/>
          </a:stretch>
        </p:blipFill>
        <p:spPr>
          <a:xfrm>
            <a:off x="8545773" y="3354772"/>
            <a:ext cx="2743200" cy="2286604"/>
          </a:xfrm>
          <a:prstGeom prst="rect">
            <a:avLst/>
          </a:prstGeom>
        </p:spPr>
      </p:pic>
    </p:spTree>
    <p:extLst>
      <p:ext uri="{BB962C8B-B14F-4D97-AF65-F5344CB8AC3E}">
        <p14:creationId xmlns:p14="http://schemas.microsoft.com/office/powerpoint/2010/main" val="40131163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1">
            <a:extLst>
              <a:ext uri="{FF2B5EF4-FFF2-40B4-BE49-F238E27FC236}">
                <a16:creationId xmlns:a16="http://schemas.microsoft.com/office/drawing/2014/main" id="{5AC1364A-3E3D-4F0D-8776-78AF3A270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F10B76-668D-4FE2-A213-6C7FC9040CEF}"/>
              </a:ext>
            </a:extLst>
          </p:cNvPr>
          <p:cNvSpPr>
            <a:spLocks noGrp="1"/>
          </p:cNvSpPr>
          <p:nvPr>
            <p:ph type="title"/>
          </p:nvPr>
        </p:nvSpPr>
        <p:spPr>
          <a:xfrm>
            <a:off x="4797501" y="329184"/>
            <a:ext cx="6755626" cy="1783080"/>
          </a:xfrm>
        </p:spPr>
        <p:txBody>
          <a:bodyPr anchor="b">
            <a:normAutofit/>
          </a:bodyPr>
          <a:lstStyle/>
          <a:p>
            <a:r>
              <a:rPr lang="en-US" sz="4800"/>
              <a:t>Questions/Time to Play</a:t>
            </a:r>
          </a:p>
        </p:txBody>
      </p:sp>
      <p:sp>
        <p:nvSpPr>
          <p:cNvPr id="13" name="sketchy rul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494"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317CD0"/>
          </a:solidFill>
          <a:ln w="38100" cap="rnd">
            <a:solidFill>
              <a:srgbClr val="317CD0"/>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87A7FE0-B142-412F-AFA8-C4530452B92E}"/>
              </a:ext>
            </a:extLst>
          </p:cNvPr>
          <p:cNvSpPr>
            <a:spLocks noGrp="1"/>
          </p:cNvSpPr>
          <p:nvPr>
            <p:ph idx="1"/>
          </p:nvPr>
        </p:nvSpPr>
        <p:spPr>
          <a:xfrm>
            <a:off x="4797494" y="2706624"/>
            <a:ext cx="6755626" cy="3483864"/>
          </a:xfrm>
        </p:spPr>
        <p:txBody>
          <a:bodyPr vert="horz" lIns="91440" tIns="45720" rIns="91440" bIns="45720" rtlCol="0">
            <a:normAutofit/>
          </a:bodyPr>
          <a:lstStyle/>
          <a:p>
            <a:r>
              <a:rPr lang="en-US"/>
              <a:t>Take some time to play with the Draw tab</a:t>
            </a:r>
          </a:p>
          <a:p>
            <a:r>
              <a:rPr lang="en-US"/>
              <a:t>Ask Questions</a:t>
            </a:r>
            <a:endParaRPr lang="en-US" dirty="0"/>
          </a:p>
        </p:txBody>
      </p:sp>
      <p:pic>
        <p:nvPicPr>
          <p:cNvPr id="7" name="Picture 4" descr="A picture containing drawing&#10;&#10;Description automatically generated">
            <a:extLst>
              <a:ext uri="{FF2B5EF4-FFF2-40B4-BE49-F238E27FC236}">
                <a16:creationId xmlns:a16="http://schemas.microsoft.com/office/drawing/2014/main" id="{8A1773E0-3862-44FF-9AE4-13B758781A65}"/>
              </a:ext>
            </a:extLst>
          </p:cNvPr>
          <p:cNvPicPr>
            <a:picLocks noChangeAspect="1"/>
          </p:cNvPicPr>
          <p:nvPr/>
        </p:nvPicPr>
        <p:blipFill>
          <a:blip r:embed="rId2"/>
          <a:stretch>
            <a:fillRect/>
          </a:stretch>
        </p:blipFill>
        <p:spPr>
          <a:xfrm>
            <a:off x="320040" y="258928"/>
            <a:ext cx="4014216" cy="3523791"/>
          </a:xfrm>
          <a:prstGeom prst="rect">
            <a:avLst/>
          </a:prstGeom>
        </p:spPr>
      </p:pic>
      <p:pic>
        <p:nvPicPr>
          <p:cNvPr id="5" name="Picture 7" descr="A picture containing text&#10;&#10;Description automatically generated">
            <a:extLst>
              <a:ext uri="{FF2B5EF4-FFF2-40B4-BE49-F238E27FC236}">
                <a16:creationId xmlns:a16="http://schemas.microsoft.com/office/drawing/2014/main" id="{C80C7998-FE8D-4AC6-A035-151472DCF023}"/>
              </a:ext>
            </a:extLst>
          </p:cNvPr>
          <p:cNvPicPr>
            <a:picLocks noChangeAspect="1"/>
          </p:cNvPicPr>
          <p:nvPr/>
        </p:nvPicPr>
        <p:blipFill>
          <a:blip r:embed="rId3"/>
          <a:stretch>
            <a:fillRect/>
          </a:stretch>
        </p:blipFill>
        <p:spPr>
          <a:xfrm>
            <a:off x="8377926" y="4350315"/>
            <a:ext cx="3393112" cy="2176272"/>
          </a:xfrm>
          <a:prstGeom prst="rect">
            <a:avLst/>
          </a:prstGeom>
        </p:spPr>
      </p:pic>
    </p:spTree>
    <p:extLst>
      <p:ext uri="{BB962C8B-B14F-4D97-AF65-F5344CB8AC3E}">
        <p14:creationId xmlns:p14="http://schemas.microsoft.com/office/powerpoint/2010/main" val="2798282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7" name="Rectangle 10">
            <a:extLst>
              <a:ext uri="{FF2B5EF4-FFF2-40B4-BE49-F238E27FC236}">
                <a16:creationId xmlns:a16="http://schemas.microsoft.com/office/drawing/2014/main" id="{76906711-0AFB-47DD-A4B6-4E94B38B8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12">
            <a:extLst>
              <a:ext uri="{FF2B5EF4-FFF2-40B4-BE49-F238E27FC236}">
                <a16:creationId xmlns:a16="http://schemas.microsoft.com/office/drawing/2014/main" id="{AA91F649-894C-41F6-A21D-3D1AC558E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rgbClr val="FEF7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623842F-2212-41DD-8636-89ADE3F86D5D}"/>
              </a:ext>
            </a:extLst>
          </p:cNvPr>
          <p:cNvSpPr>
            <a:spLocks noGrp="1"/>
          </p:cNvSpPr>
          <p:nvPr>
            <p:ph type="title"/>
          </p:nvPr>
        </p:nvSpPr>
        <p:spPr>
          <a:xfrm>
            <a:off x="638881" y="390525"/>
            <a:ext cx="10909640" cy="1510301"/>
          </a:xfrm>
        </p:spPr>
        <p:txBody>
          <a:bodyPr vert="horz" lIns="91440" tIns="45720" rIns="91440" bIns="45720" rtlCol="0" anchor="ctr">
            <a:normAutofit/>
          </a:bodyPr>
          <a:lstStyle/>
          <a:p>
            <a:r>
              <a:rPr lang="en-US" sz="6600" dirty="0">
                <a:solidFill>
                  <a:srgbClr val="002060"/>
                </a:solidFill>
              </a:rPr>
              <a:t>OneNote- at a glance</a:t>
            </a:r>
            <a:endParaRPr lang="en-US" sz="6600">
              <a:solidFill>
                <a:srgbClr val="002060"/>
              </a:solidFill>
            </a:endParaRPr>
          </a:p>
        </p:txBody>
      </p:sp>
      <p:sp>
        <p:nvSpPr>
          <p:cNvPr id="10" name="Rectangle 7">
            <a:extLst>
              <a:ext uri="{FF2B5EF4-FFF2-40B4-BE49-F238E27FC236}">
                <a16:creationId xmlns:a16="http://schemas.microsoft.com/office/drawing/2014/main" id="{56037404-66BD-46B5-9323-1B5313196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1753266"/>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Graphical user interface, application&#10;&#10;Description automatically generated">
            <a:extLst>
              <a:ext uri="{FF2B5EF4-FFF2-40B4-BE49-F238E27FC236}">
                <a16:creationId xmlns:a16="http://schemas.microsoft.com/office/drawing/2014/main" id="{57360407-D1C3-4FBB-81E3-7410B2E7ED54}"/>
              </a:ext>
            </a:extLst>
          </p:cNvPr>
          <p:cNvPicPr>
            <a:picLocks noChangeAspect="1"/>
          </p:cNvPicPr>
          <p:nvPr/>
        </p:nvPicPr>
        <p:blipFill>
          <a:blip r:embed="rId2"/>
          <a:stretch>
            <a:fillRect/>
          </a:stretch>
        </p:blipFill>
        <p:spPr>
          <a:xfrm>
            <a:off x="1035177" y="3337291"/>
            <a:ext cx="10118598" cy="2479055"/>
          </a:xfrm>
          <a:prstGeom prst="rect">
            <a:avLst/>
          </a:prstGeom>
        </p:spPr>
      </p:pic>
    </p:spTree>
    <p:extLst>
      <p:ext uri="{BB962C8B-B14F-4D97-AF65-F5344CB8AC3E}">
        <p14:creationId xmlns:p14="http://schemas.microsoft.com/office/powerpoint/2010/main" val="4062309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37" name="Rectangle 36">
            <a:extLst>
              <a:ext uri="{FF2B5EF4-FFF2-40B4-BE49-F238E27FC236}">
                <a16:creationId xmlns:a16="http://schemas.microsoft.com/office/drawing/2014/main" id="{F12E7CC5-C78B-4EBD-9565-3FA00FAA6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A4529A5-F675-429F-8044-01372BB13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rgbClr val="317CD0"/>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22231F7-2D3A-4749-A496-40B1964FF3B5}"/>
              </a:ext>
            </a:extLst>
          </p:cNvPr>
          <p:cNvSpPr>
            <a:spLocks noGrp="1"/>
          </p:cNvSpPr>
          <p:nvPr>
            <p:ph type="title"/>
          </p:nvPr>
        </p:nvSpPr>
        <p:spPr>
          <a:xfrm>
            <a:off x="5622061" y="762538"/>
            <a:ext cx="5649349" cy="3199862"/>
          </a:xfrm>
        </p:spPr>
        <p:txBody>
          <a:bodyPr vert="horz" lIns="91440" tIns="45720" rIns="91440" bIns="45720" rtlCol="0" anchor="b">
            <a:normAutofit/>
          </a:bodyPr>
          <a:lstStyle/>
          <a:p>
            <a:pPr algn="l"/>
            <a:endParaRPr lang="en-US" sz="8000">
              <a:solidFill>
                <a:srgbClr val="FBF9F6"/>
              </a:solidFill>
            </a:endParaRPr>
          </a:p>
          <a:p>
            <a:pPr marL="457200" indent="-457200" algn="l"/>
            <a:endParaRPr lang="en-US" sz="8000">
              <a:solidFill>
                <a:srgbClr val="FBF9F6"/>
              </a:solidFill>
            </a:endParaRPr>
          </a:p>
        </p:txBody>
      </p:sp>
      <p:sp>
        <p:nvSpPr>
          <p:cNvPr id="41" name="Rectangle 6">
            <a:extLst>
              <a:ext uri="{FF2B5EF4-FFF2-40B4-BE49-F238E27FC236}">
                <a16:creationId xmlns:a16="http://schemas.microsoft.com/office/drawing/2014/main" id="{63DAB858-5A0C-4AFF-AAC6-705EDF8D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7682" y="4043302"/>
            <a:ext cx="5303520" cy="27432"/>
          </a:xfrm>
          <a:custGeom>
            <a:avLst/>
            <a:gdLst>
              <a:gd name="connsiteX0" fmla="*/ 0 w 5303520"/>
              <a:gd name="connsiteY0" fmla="*/ 0 h 27432"/>
              <a:gd name="connsiteX1" fmla="*/ 556870 w 5303520"/>
              <a:gd name="connsiteY1" fmla="*/ 0 h 27432"/>
              <a:gd name="connsiteX2" fmla="*/ 1272845 w 5303520"/>
              <a:gd name="connsiteY2" fmla="*/ 0 h 27432"/>
              <a:gd name="connsiteX3" fmla="*/ 1882750 w 5303520"/>
              <a:gd name="connsiteY3" fmla="*/ 0 h 27432"/>
              <a:gd name="connsiteX4" fmla="*/ 2439619 w 5303520"/>
              <a:gd name="connsiteY4" fmla="*/ 0 h 27432"/>
              <a:gd name="connsiteX5" fmla="*/ 3155594 w 5303520"/>
              <a:gd name="connsiteY5" fmla="*/ 0 h 27432"/>
              <a:gd name="connsiteX6" fmla="*/ 3818534 w 5303520"/>
              <a:gd name="connsiteY6" fmla="*/ 0 h 27432"/>
              <a:gd name="connsiteX7" fmla="*/ 4481474 w 5303520"/>
              <a:gd name="connsiteY7" fmla="*/ 0 h 27432"/>
              <a:gd name="connsiteX8" fmla="*/ 5303520 w 5303520"/>
              <a:gd name="connsiteY8" fmla="*/ 0 h 27432"/>
              <a:gd name="connsiteX9" fmla="*/ 5303520 w 5303520"/>
              <a:gd name="connsiteY9" fmla="*/ 27432 h 27432"/>
              <a:gd name="connsiteX10" fmla="*/ 4746650 w 5303520"/>
              <a:gd name="connsiteY10" fmla="*/ 27432 h 27432"/>
              <a:gd name="connsiteX11" fmla="*/ 4242816 w 5303520"/>
              <a:gd name="connsiteY11" fmla="*/ 27432 h 27432"/>
              <a:gd name="connsiteX12" fmla="*/ 3526841 w 5303520"/>
              <a:gd name="connsiteY12" fmla="*/ 27432 h 27432"/>
              <a:gd name="connsiteX13" fmla="*/ 2969971 w 5303520"/>
              <a:gd name="connsiteY13" fmla="*/ 27432 h 27432"/>
              <a:gd name="connsiteX14" fmla="*/ 2253996 w 5303520"/>
              <a:gd name="connsiteY14" fmla="*/ 27432 h 27432"/>
              <a:gd name="connsiteX15" fmla="*/ 1484986 w 5303520"/>
              <a:gd name="connsiteY15" fmla="*/ 27432 h 27432"/>
              <a:gd name="connsiteX16" fmla="*/ 875081 w 5303520"/>
              <a:gd name="connsiteY16" fmla="*/ 27432 h 27432"/>
              <a:gd name="connsiteX17" fmla="*/ 0 w 5303520"/>
              <a:gd name="connsiteY17" fmla="*/ 27432 h 27432"/>
              <a:gd name="connsiteX18" fmla="*/ 0 w 5303520"/>
              <a:gd name="connsiteY18"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03520" h="27432" fill="none" extrusionOk="0">
                <a:moveTo>
                  <a:pt x="0" y="0"/>
                </a:moveTo>
                <a:cubicBezTo>
                  <a:pt x="191807" y="-19560"/>
                  <a:pt x="373092" y="14032"/>
                  <a:pt x="556870" y="0"/>
                </a:cubicBezTo>
                <a:cubicBezTo>
                  <a:pt x="740648" y="-14032"/>
                  <a:pt x="1109645" y="5886"/>
                  <a:pt x="1272845" y="0"/>
                </a:cubicBezTo>
                <a:cubicBezTo>
                  <a:pt x="1436045" y="-5886"/>
                  <a:pt x="1723352" y="-21940"/>
                  <a:pt x="1882750" y="0"/>
                </a:cubicBezTo>
                <a:cubicBezTo>
                  <a:pt x="2042148" y="21940"/>
                  <a:pt x="2308812" y="-23394"/>
                  <a:pt x="2439619" y="0"/>
                </a:cubicBezTo>
                <a:cubicBezTo>
                  <a:pt x="2570426" y="23394"/>
                  <a:pt x="2936980" y="-3315"/>
                  <a:pt x="3155594" y="0"/>
                </a:cubicBezTo>
                <a:cubicBezTo>
                  <a:pt x="3374208" y="3315"/>
                  <a:pt x="3528026" y="24519"/>
                  <a:pt x="3818534" y="0"/>
                </a:cubicBezTo>
                <a:cubicBezTo>
                  <a:pt x="4109042" y="-24519"/>
                  <a:pt x="4161759" y="-18720"/>
                  <a:pt x="4481474" y="0"/>
                </a:cubicBezTo>
                <a:cubicBezTo>
                  <a:pt x="4801189" y="18720"/>
                  <a:pt x="5011126" y="27308"/>
                  <a:pt x="5303520" y="0"/>
                </a:cubicBezTo>
                <a:cubicBezTo>
                  <a:pt x="5303593" y="13343"/>
                  <a:pt x="5303797" y="14402"/>
                  <a:pt x="5303520" y="27432"/>
                </a:cubicBezTo>
                <a:cubicBezTo>
                  <a:pt x="5132450" y="9645"/>
                  <a:pt x="4953391" y="27858"/>
                  <a:pt x="4746650" y="27432"/>
                </a:cubicBezTo>
                <a:cubicBezTo>
                  <a:pt x="4539909" y="27007"/>
                  <a:pt x="4361261" y="16312"/>
                  <a:pt x="4242816" y="27432"/>
                </a:cubicBezTo>
                <a:cubicBezTo>
                  <a:pt x="4124371" y="38552"/>
                  <a:pt x="3754907" y="30170"/>
                  <a:pt x="3526841" y="27432"/>
                </a:cubicBezTo>
                <a:cubicBezTo>
                  <a:pt x="3298775" y="24694"/>
                  <a:pt x="3164473" y="13057"/>
                  <a:pt x="2969971" y="27432"/>
                </a:cubicBezTo>
                <a:cubicBezTo>
                  <a:pt x="2775469" y="41808"/>
                  <a:pt x="2608536" y="11194"/>
                  <a:pt x="2253996" y="27432"/>
                </a:cubicBezTo>
                <a:cubicBezTo>
                  <a:pt x="1899456" y="43670"/>
                  <a:pt x="1752044" y="37933"/>
                  <a:pt x="1484986" y="27432"/>
                </a:cubicBezTo>
                <a:cubicBezTo>
                  <a:pt x="1217928" y="16932"/>
                  <a:pt x="1060609" y="4360"/>
                  <a:pt x="875081" y="27432"/>
                </a:cubicBezTo>
                <a:cubicBezTo>
                  <a:pt x="689553" y="50504"/>
                  <a:pt x="188846" y="34372"/>
                  <a:pt x="0" y="27432"/>
                </a:cubicBezTo>
                <a:cubicBezTo>
                  <a:pt x="-1027" y="16774"/>
                  <a:pt x="589" y="8401"/>
                  <a:pt x="0" y="0"/>
                </a:cubicBezTo>
                <a:close/>
              </a:path>
              <a:path w="5303520" h="27432" stroke="0" extrusionOk="0">
                <a:moveTo>
                  <a:pt x="0" y="0"/>
                </a:moveTo>
                <a:cubicBezTo>
                  <a:pt x="181149" y="2038"/>
                  <a:pt x="442175" y="-27591"/>
                  <a:pt x="609905" y="0"/>
                </a:cubicBezTo>
                <a:cubicBezTo>
                  <a:pt x="777636" y="27591"/>
                  <a:pt x="947554" y="-24271"/>
                  <a:pt x="1113739" y="0"/>
                </a:cubicBezTo>
                <a:cubicBezTo>
                  <a:pt x="1279924" y="24271"/>
                  <a:pt x="1721318" y="-30891"/>
                  <a:pt x="1882750" y="0"/>
                </a:cubicBezTo>
                <a:cubicBezTo>
                  <a:pt x="2044182" y="30891"/>
                  <a:pt x="2270822" y="-14002"/>
                  <a:pt x="2492654" y="0"/>
                </a:cubicBezTo>
                <a:cubicBezTo>
                  <a:pt x="2714486" y="14002"/>
                  <a:pt x="2822632" y="27292"/>
                  <a:pt x="3102559" y="0"/>
                </a:cubicBezTo>
                <a:cubicBezTo>
                  <a:pt x="3382487" y="-27292"/>
                  <a:pt x="3489743" y="-31235"/>
                  <a:pt x="3871570" y="0"/>
                </a:cubicBezTo>
                <a:cubicBezTo>
                  <a:pt x="4253397" y="31235"/>
                  <a:pt x="4301475" y="22800"/>
                  <a:pt x="4428439" y="0"/>
                </a:cubicBezTo>
                <a:cubicBezTo>
                  <a:pt x="4555403" y="-22800"/>
                  <a:pt x="5018410" y="43534"/>
                  <a:pt x="5303520" y="0"/>
                </a:cubicBezTo>
                <a:cubicBezTo>
                  <a:pt x="5303295" y="13080"/>
                  <a:pt x="5304172" y="14823"/>
                  <a:pt x="5303520" y="27432"/>
                </a:cubicBezTo>
                <a:cubicBezTo>
                  <a:pt x="5082751" y="27600"/>
                  <a:pt x="4993374" y="33244"/>
                  <a:pt x="4746650" y="27432"/>
                </a:cubicBezTo>
                <a:cubicBezTo>
                  <a:pt x="4499926" y="21621"/>
                  <a:pt x="4368648" y="1957"/>
                  <a:pt x="4083710" y="27432"/>
                </a:cubicBezTo>
                <a:cubicBezTo>
                  <a:pt x="3798772" y="52907"/>
                  <a:pt x="3729434" y="14645"/>
                  <a:pt x="3473806" y="27432"/>
                </a:cubicBezTo>
                <a:cubicBezTo>
                  <a:pt x="3218178" y="40219"/>
                  <a:pt x="3056855" y="39147"/>
                  <a:pt x="2704795" y="27432"/>
                </a:cubicBezTo>
                <a:cubicBezTo>
                  <a:pt x="2352735" y="15717"/>
                  <a:pt x="2319447" y="38401"/>
                  <a:pt x="1935785" y="27432"/>
                </a:cubicBezTo>
                <a:cubicBezTo>
                  <a:pt x="1552123" y="16464"/>
                  <a:pt x="1532619" y="8678"/>
                  <a:pt x="1378915" y="27432"/>
                </a:cubicBezTo>
                <a:cubicBezTo>
                  <a:pt x="1225211" y="46187"/>
                  <a:pt x="1038692" y="43452"/>
                  <a:pt x="715975" y="27432"/>
                </a:cubicBezTo>
                <a:cubicBezTo>
                  <a:pt x="393258" y="11412"/>
                  <a:pt x="303768" y="36088"/>
                  <a:pt x="0" y="27432"/>
                </a:cubicBezTo>
                <a:cubicBezTo>
                  <a:pt x="151" y="17585"/>
                  <a:pt x="-198" y="13251"/>
                  <a:pt x="0" y="0"/>
                </a:cubicBezTo>
                <a:close/>
              </a:path>
            </a:pathLst>
          </a:custGeom>
          <a:solidFill>
            <a:srgbClr val="FBF9F6"/>
          </a:solidFill>
          <a:ln w="41275" cap="rnd">
            <a:solidFill>
              <a:srgbClr val="FBF9F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A3E996E-A1F7-4B7C-9E9E-8FE0C3D3A38F}"/>
              </a:ext>
            </a:extLst>
          </p:cNvPr>
          <p:cNvSpPr txBox="1"/>
          <p:nvPr/>
        </p:nvSpPr>
        <p:spPr>
          <a:xfrm>
            <a:off x="8765309" y="1387764"/>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600"/>
              </a:spcAft>
            </a:pPr>
            <a:r>
              <a:rPr lang="en-US" sz="3600"/>
              <a:t>Up Next: View Tab</a:t>
            </a:r>
          </a:p>
        </p:txBody>
      </p:sp>
      <p:pic>
        <p:nvPicPr>
          <p:cNvPr id="7" name="Picture 7" descr="Graphical user interface, text, application&#10;&#10;Description automatically generated">
            <a:extLst>
              <a:ext uri="{FF2B5EF4-FFF2-40B4-BE49-F238E27FC236}">
                <a16:creationId xmlns:a16="http://schemas.microsoft.com/office/drawing/2014/main" id="{4D7670CF-132B-4A1E-8DE3-5AE81EE3ED1C}"/>
              </a:ext>
            </a:extLst>
          </p:cNvPr>
          <p:cNvPicPr>
            <a:picLocks noChangeAspect="1"/>
          </p:cNvPicPr>
          <p:nvPr/>
        </p:nvPicPr>
        <p:blipFill>
          <a:blip r:embed="rId2"/>
          <a:stretch>
            <a:fillRect/>
          </a:stretch>
        </p:blipFill>
        <p:spPr>
          <a:xfrm>
            <a:off x="300250" y="3346903"/>
            <a:ext cx="4517409" cy="2814134"/>
          </a:xfrm>
          <a:prstGeom prst="rect">
            <a:avLst/>
          </a:prstGeom>
        </p:spPr>
      </p:pic>
      <p:pic>
        <p:nvPicPr>
          <p:cNvPr id="8" name="Picture 8" descr="Graphical user interface, application&#10;&#10;Description automatically generated">
            <a:extLst>
              <a:ext uri="{FF2B5EF4-FFF2-40B4-BE49-F238E27FC236}">
                <a16:creationId xmlns:a16="http://schemas.microsoft.com/office/drawing/2014/main" id="{4ED0C857-BBD7-4289-B27C-925D04D3B4DB}"/>
              </a:ext>
            </a:extLst>
          </p:cNvPr>
          <p:cNvPicPr>
            <a:picLocks noChangeAspect="1"/>
          </p:cNvPicPr>
          <p:nvPr/>
        </p:nvPicPr>
        <p:blipFill>
          <a:blip r:embed="rId3"/>
          <a:stretch>
            <a:fillRect/>
          </a:stretch>
        </p:blipFill>
        <p:spPr>
          <a:xfrm>
            <a:off x="5076967" y="3328253"/>
            <a:ext cx="6803408" cy="542687"/>
          </a:xfrm>
          <a:prstGeom prst="rect">
            <a:avLst/>
          </a:prstGeom>
        </p:spPr>
      </p:pic>
      <p:cxnSp>
        <p:nvCxnSpPr>
          <p:cNvPr id="9" name="Straight Arrow Connector 8">
            <a:extLst>
              <a:ext uri="{FF2B5EF4-FFF2-40B4-BE49-F238E27FC236}">
                <a16:creationId xmlns:a16="http://schemas.microsoft.com/office/drawing/2014/main" id="{49385231-AC34-43B6-9082-797762E260B1}"/>
              </a:ext>
            </a:extLst>
          </p:cNvPr>
          <p:cNvCxnSpPr/>
          <p:nvPr/>
        </p:nvCxnSpPr>
        <p:spPr>
          <a:xfrm flipH="1">
            <a:off x="4039738" y="3927142"/>
            <a:ext cx="2634017" cy="6983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92966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3" name="Rectangle 12">
            <a:extLst>
              <a:ext uri="{FF2B5EF4-FFF2-40B4-BE49-F238E27FC236}">
                <a16:creationId xmlns:a16="http://schemas.microsoft.com/office/drawing/2014/main" id="{75824B8B-B231-480A-9E80-6D446D1D9A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3AF03E-5FC1-48B3-8CF2-01998C2328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58548" y="0"/>
            <a:ext cx="7464980" cy="6858000"/>
          </a:xfrm>
          <a:custGeom>
            <a:avLst/>
            <a:gdLst>
              <a:gd name="connsiteX0" fmla="*/ 0 w 7464980"/>
              <a:gd name="connsiteY0" fmla="*/ 0 h 6858000"/>
              <a:gd name="connsiteX1" fmla="*/ 1624264 w 7464980"/>
              <a:gd name="connsiteY1" fmla="*/ 0 h 6858000"/>
              <a:gd name="connsiteX2" fmla="*/ 2171700 w 7464980"/>
              <a:gd name="connsiteY2" fmla="*/ 0 h 6858000"/>
              <a:gd name="connsiteX3" fmla="*/ 2794224 w 7464980"/>
              <a:gd name="connsiteY3" fmla="*/ 0 h 6858000"/>
              <a:gd name="connsiteX4" fmla="*/ 2860782 w 7464980"/>
              <a:gd name="connsiteY4" fmla="*/ 0 h 6858000"/>
              <a:gd name="connsiteX5" fmla="*/ 7446838 w 7464980"/>
              <a:gd name="connsiteY5" fmla="*/ 0 h 6858000"/>
              <a:gd name="connsiteX6" fmla="*/ 7437231 w 7464980"/>
              <a:gd name="connsiteY6" fmla="*/ 94814 h 6858000"/>
              <a:gd name="connsiteX7" fmla="*/ 7442282 w 7464980"/>
              <a:gd name="connsiteY7" fmla="*/ 421796 h 6858000"/>
              <a:gd name="connsiteX8" fmla="*/ 7446216 w 7464980"/>
              <a:gd name="connsiteY8" fmla="*/ 812192 h 6858000"/>
              <a:gd name="connsiteX9" fmla="*/ 7426545 w 7464980"/>
              <a:gd name="connsiteY9" fmla="*/ 1113642 h 6858000"/>
              <a:gd name="connsiteX10" fmla="*/ 7454338 w 7464980"/>
              <a:gd name="connsiteY10" fmla="*/ 1796708 h 6858000"/>
              <a:gd name="connsiteX11" fmla="*/ 7452689 w 7464980"/>
              <a:gd name="connsiteY11" fmla="*/ 2327333 h 6858000"/>
              <a:gd name="connsiteX12" fmla="*/ 7443551 w 7464980"/>
              <a:gd name="connsiteY12" fmla="*/ 2784280 h 6858000"/>
              <a:gd name="connsiteX13" fmla="*/ 7449008 w 7464980"/>
              <a:gd name="connsiteY13" fmla="*/ 2985458 h 6858000"/>
              <a:gd name="connsiteX14" fmla="*/ 7435302 w 7464980"/>
              <a:gd name="connsiteY14" fmla="*/ 3531096 h 6858000"/>
              <a:gd name="connsiteX15" fmla="*/ 7445835 w 7464980"/>
              <a:gd name="connsiteY15" fmla="*/ 4336830 h 6858000"/>
              <a:gd name="connsiteX16" fmla="*/ 7444947 w 7464980"/>
              <a:gd name="connsiteY16" fmla="*/ 5026893 h 6858000"/>
              <a:gd name="connsiteX17" fmla="*/ 7449262 w 7464980"/>
              <a:gd name="connsiteY17" fmla="*/ 5252632 h 6858000"/>
              <a:gd name="connsiteX18" fmla="*/ 7449262 w 7464980"/>
              <a:gd name="connsiteY18" fmla="*/ 5466282 h 6858000"/>
              <a:gd name="connsiteX19" fmla="*/ 7411187 w 7464980"/>
              <a:gd name="connsiteY19" fmla="*/ 6121225 h 6858000"/>
              <a:gd name="connsiteX20" fmla="*/ 7426643 w 7464980"/>
              <a:gd name="connsiteY20" fmla="*/ 6708907 h 6858000"/>
              <a:gd name="connsiteX21" fmla="*/ 7443936 w 7464980"/>
              <a:gd name="connsiteY21" fmla="*/ 6858000 h 6858000"/>
              <a:gd name="connsiteX22" fmla="*/ 2860782 w 7464980"/>
              <a:gd name="connsiteY22" fmla="*/ 6858000 h 6858000"/>
              <a:gd name="connsiteX23" fmla="*/ 2794224 w 7464980"/>
              <a:gd name="connsiteY23" fmla="*/ 6858000 h 6858000"/>
              <a:gd name="connsiteX24" fmla="*/ 2171700 w 7464980"/>
              <a:gd name="connsiteY24" fmla="*/ 6858000 h 6858000"/>
              <a:gd name="connsiteX25" fmla="*/ 1624264 w 7464980"/>
              <a:gd name="connsiteY25" fmla="*/ 6858000 h 6858000"/>
              <a:gd name="connsiteX26" fmla="*/ 0 w 7464980"/>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464980" h="6858000">
                <a:moveTo>
                  <a:pt x="0" y="0"/>
                </a:moveTo>
                <a:lnTo>
                  <a:pt x="1624264" y="0"/>
                </a:lnTo>
                <a:lnTo>
                  <a:pt x="2171700" y="0"/>
                </a:lnTo>
                <a:lnTo>
                  <a:pt x="2794224" y="0"/>
                </a:lnTo>
                <a:lnTo>
                  <a:pt x="2860782" y="0"/>
                </a:lnTo>
                <a:lnTo>
                  <a:pt x="7446838" y="0"/>
                </a:lnTo>
                <a:lnTo>
                  <a:pt x="7437231" y="94814"/>
                </a:lnTo>
                <a:cubicBezTo>
                  <a:pt x="7430384" y="203629"/>
                  <a:pt x="7435048" y="312712"/>
                  <a:pt x="7442282" y="421796"/>
                </a:cubicBezTo>
                <a:cubicBezTo>
                  <a:pt x="7453108" y="551656"/>
                  <a:pt x="7454428" y="682144"/>
                  <a:pt x="7446216" y="812192"/>
                </a:cubicBezTo>
                <a:cubicBezTo>
                  <a:pt x="7438221" y="912591"/>
                  <a:pt x="7429210" y="1012988"/>
                  <a:pt x="7426545" y="1113642"/>
                </a:cubicBezTo>
                <a:cubicBezTo>
                  <a:pt x="7420198" y="1342689"/>
                  <a:pt x="7439236" y="1569316"/>
                  <a:pt x="7454338" y="1796708"/>
                </a:cubicBezTo>
                <a:cubicBezTo>
                  <a:pt x="7466015" y="1973710"/>
                  <a:pt x="7471472" y="2150457"/>
                  <a:pt x="7452689" y="2327333"/>
                </a:cubicBezTo>
                <a:cubicBezTo>
                  <a:pt x="7436698" y="2479266"/>
                  <a:pt x="7428321" y="2631453"/>
                  <a:pt x="7443551" y="2784280"/>
                </a:cubicBezTo>
                <a:cubicBezTo>
                  <a:pt x="7450277" y="2851085"/>
                  <a:pt x="7457512" y="2918653"/>
                  <a:pt x="7449008" y="2985458"/>
                </a:cubicBezTo>
                <a:cubicBezTo>
                  <a:pt x="7426036" y="3167039"/>
                  <a:pt x="7429591" y="3349132"/>
                  <a:pt x="7435302" y="3531096"/>
                </a:cubicBezTo>
                <a:cubicBezTo>
                  <a:pt x="7443805" y="3799715"/>
                  <a:pt x="7457892" y="4067954"/>
                  <a:pt x="7445835" y="4336830"/>
                </a:cubicBezTo>
                <a:cubicBezTo>
                  <a:pt x="7435555" y="4566639"/>
                  <a:pt x="7452181" y="4796831"/>
                  <a:pt x="7444947" y="5026893"/>
                </a:cubicBezTo>
                <a:cubicBezTo>
                  <a:pt x="7442510" y="5102162"/>
                  <a:pt x="7443957" y="5177504"/>
                  <a:pt x="7449262" y="5252632"/>
                </a:cubicBezTo>
                <a:cubicBezTo>
                  <a:pt x="7455799" y="5323700"/>
                  <a:pt x="7455799" y="5395213"/>
                  <a:pt x="7449262" y="5466282"/>
                </a:cubicBezTo>
                <a:cubicBezTo>
                  <a:pt x="7424767" y="5683875"/>
                  <a:pt x="7414742" y="5902486"/>
                  <a:pt x="7411187" y="6121225"/>
                </a:cubicBezTo>
                <a:cubicBezTo>
                  <a:pt x="7407951" y="6317442"/>
                  <a:pt x="7409569" y="6513586"/>
                  <a:pt x="7426643" y="6708907"/>
                </a:cubicBezTo>
                <a:lnTo>
                  <a:pt x="7443936" y="6858000"/>
                </a:lnTo>
                <a:lnTo>
                  <a:pt x="2860782" y="6858000"/>
                </a:lnTo>
                <a:lnTo>
                  <a:pt x="2794224" y="6858000"/>
                </a:lnTo>
                <a:lnTo>
                  <a:pt x="2171700" y="6858000"/>
                </a:lnTo>
                <a:lnTo>
                  <a:pt x="1624264" y="6858000"/>
                </a:lnTo>
                <a:lnTo>
                  <a:pt x="0" y="6858000"/>
                </a:lnTo>
                <a:close/>
              </a:path>
            </a:pathLst>
          </a:custGeom>
          <a:solidFill>
            <a:srgbClr val="FFE8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6C62520-7606-44AD-B9B1-23F40C4D7E7E}"/>
              </a:ext>
            </a:extLst>
          </p:cNvPr>
          <p:cNvSpPr>
            <a:spLocks noGrp="1"/>
          </p:cNvSpPr>
          <p:nvPr>
            <p:ph type="title"/>
          </p:nvPr>
        </p:nvSpPr>
        <p:spPr>
          <a:xfrm>
            <a:off x="5417191" y="329184"/>
            <a:ext cx="6241568" cy="1783080"/>
          </a:xfrm>
        </p:spPr>
        <p:txBody>
          <a:bodyPr vert="horz" lIns="91440" tIns="45720" rIns="91440" bIns="45720" rtlCol="0" anchor="b">
            <a:normAutofit/>
          </a:bodyPr>
          <a:lstStyle/>
          <a:p>
            <a:r>
              <a:rPr lang="en-US" sz="7200" b="1">
                <a:solidFill>
                  <a:srgbClr val="007B80"/>
                </a:solidFill>
              </a:rPr>
              <a:t>Immersive Reader:</a:t>
            </a:r>
          </a:p>
        </p:txBody>
      </p:sp>
      <p:sp>
        <p:nvSpPr>
          <p:cNvPr id="17" name="sketchy rul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360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1949AA0B-256B-4624-8003-6C5BE1D3D9A0}"/>
              </a:ext>
            </a:extLst>
          </p:cNvPr>
          <p:cNvSpPr>
            <a:spLocks noGrp="1"/>
          </p:cNvSpPr>
          <p:nvPr>
            <p:ph type="body" sz="half" idx="2"/>
          </p:nvPr>
        </p:nvSpPr>
        <p:spPr>
          <a:xfrm>
            <a:off x="5417191" y="2706624"/>
            <a:ext cx="6241568" cy="3483864"/>
          </a:xfrm>
        </p:spPr>
        <p:txBody>
          <a:bodyPr vert="horz" lIns="91440" tIns="45720" rIns="91440" bIns="45720" rtlCol="0" anchor="t">
            <a:normAutofit/>
          </a:bodyPr>
          <a:lstStyle/>
          <a:p>
            <a:pPr marL="457200" indent="-228600">
              <a:lnSpc>
                <a:spcPct val="100000"/>
              </a:lnSpc>
              <a:buFont typeface="Arial" panose="020B0604020202020204" pitchFamily="34" charset="0"/>
              <a:buChar char="•"/>
            </a:pPr>
            <a:r>
              <a:rPr lang="en-US" sz="2200">
                <a:solidFill>
                  <a:schemeClr val="accent2">
                    <a:lumMod val="75000"/>
                  </a:schemeClr>
                </a:solidFill>
              </a:rPr>
              <a:t>Reads line by line entire page.</a:t>
            </a:r>
            <a:endParaRPr lang="en-US" sz="2200" dirty="0">
              <a:solidFill>
                <a:schemeClr val="accent2">
                  <a:lumMod val="75000"/>
                </a:schemeClr>
              </a:solidFill>
            </a:endParaRPr>
          </a:p>
          <a:p>
            <a:pPr marL="457200" indent="-228600">
              <a:lnSpc>
                <a:spcPct val="100000"/>
              </a:lnSpc>
              <a:buFont typeface="Arial" panose="020B0604020202020204" pitchFamily="34" charset="0"/>
              <a:buChar char="•"/>
            </a:pPr>
            <a:r>
              <a:rPr lang="en-US" sz="2200">
                <a:solidFill>
                  <a:schemeClr val="accent2">
                    <a:lumMod val="75000"/>
                  </a:schemeClr>
                </a:solidFill>
              </a:rPr>
              <a:t>can do a line focus,</a:t>
            </a:r>
            <a:endParaRPr lang="en-US" sz="2200" dirty="0">
              <a:solidFill>
                <a:schemeClr val="accent2">
                  <a:lumMod val="75000"/>
                </a:schemeClr>
              </a:solidFill>
            </a:endParaRPr>
          </a:p>
          <a:p>
            <a:pPr marL="457200" indent="-228600">
              <a:lnSpc>
                <a:spcPct val="100000"/>
              </a:lnSpc>
              <a:buFont typeface="Arial" panose="020B0604020202020204" pitchFamily="34" charset="0"/>
              <a:buChar char="•"/>
            </a:pPr>
            <a:r>
              <a:rPr lang="en-US" sz="2200">
                <a:solidFill>
                  <a:schemeClr val="accent2">
                    <a:lumMod val="75000"/>
                  </a:schemeClr>
                </a:solidFill>
              </a:rPr>
              <a:t>can color code parts of speech,</a:t>
            </a:r>
            <a:endParaRPr lang="en-US" sz="2200" dirty="0">
              <a:solidFill>
                <a:schemeClr val="accent2">
                  <a:lumMod val="75000"/>
                </a:schemeClr>
              </a:solidFill>
            </a:endParaRPr>
          </a:p>
          <a:p>
            <a:pPr marL="457200" indent="-228600">
              <a:lnSpc>
                <a:spcPct val="100000"/>
              </a:lnSpc>
              <a:buFont typeface="Arial" panose="020B0604020202020204" pitchFamily="34" charset="0"/>
              <a:buChar char="•"/>
            </a:pPr>
            <a:r>
              <a:rPr lang="en-US" sz="2200" dirty="0">
                <a:solidFill>
                  <a:schemeClr val="accent2">
                    <a:lumMod val="75000"/>
                  </a:schemeClr>
                </a:solidFill>
              </a:rPr>
              <a:t> </a:t>
            </a:r>
            <a:r>
              <a:rPr lang="en-US" sz="2200">
                <a:solidFill>
                  <a:schemeClr val="accent2">
                    <a:lumMod val="75000"/>
                  </a:schemeClr>
                </a:solidFill>
              </a:rPr>
              <a:t>add color backgounds,</a:t>
            </a:r>
            <a:endParaRPr lang="en-US" sz="2200" dirty="0">
              <a:solidFill>
                <a:schemeClr val="accent2">
                  <a:lumMod val="75000"/>
                </a:schemeClr>
              </a:solidFill>
            </a:endParaRPr>
          </a:p>
          <a:p>
            <a:pPr marL="457200" indent="-228600">
              <a:lnSpc>
                <a:spcPct val="100000"/>
              </a:lnSpc>
              <a:buFont typeface="Arial" panose="020B0604020202020204" pitchFamily="34" charset="0"/>
              <a:buChar char="•"/>
            </a:pPr>
            <a:r>
              <a:rPr lang="en-US" sz="2200">
                <a:solidFill>
                  <a:schemeClr val="accent2">
                    <a:lumMod val="75000"/>
                  </a:schemeClr>
                </a:solidFill>
              </a:rPr>
              <a:t>zoom in and out,</a:t>
            </a:r>
            <a:endParaRPr lang="en-US" sz="2200" dirty="0">
              <a:solidFill>
                <a:schemeClr val="accent2">
                  <a:lumMod val="75000"/>
                </a:schemeClr>
              </a:solidFill>
            </a:endParaRPr>
          </a:p>
          <a:p>
            <a:pPr marL="457200" indent="-228600">
              <a:lnSpc>
                <a:spcPct val="100000"/>
              </a:lnSpc>
              <a:buFont typeface="Arial" panose="020B0604020202020204" pitchFamily="34" charset="0"/>
              <a:buChar char="•"/>
            </a:pPr>
            <a:r>
              <a:rPr lang="en-US" sz="2200">
                <a:solidFill>
                  <a:schemeClr val="accent2">
                    <a:lumMod val="75000"/>
                  </a:schemeClr>
                </a:solidFill>
              </a:rPr>
              <a:t>choose language by word or entire document; and</a:t>
            </a:r>
            <a:endParaRPr lang="en-US" sz="2200" dirty="0">
              <a:solidFill>
                <a:schemeClr val="accent2">
                  <a:lumMod val="75000"/>
                </a:schemeClr>
              </a:solidFill>
            </a:endParaRPr>
          </a:p>
          <a:p>
            <a:pPr marL="457200" indent="-228600">
              <a:lnSpc>
                <a:spcPct val="100000"/>
              </a:lnSpc>
              <a:buFont typeface="Arial" panose="020B0604020202020204" pitchFamily="34" charset="0"/>
              <a:buChar char="•"/>
            </a:pPr>
            <a:r>
              <a:rPr lang="en-US" sz="2200">
                <a:solidFill>
                  <a:schemeClr val="accent2">
                    <a:lumMod val="75000"/>
                  </a:schemeClr>
                </a:solidFill>
              </a:rPr>
              <a:t>get a definition</a:t>
            </a:r>
          </a:p>
        </p:txBody>
      </p:sp>
      <p:pic>
        <p:nvPicPr>
          <p:cNvPr id="6" name="Picture 6" descr="Graphical user interface, text, application&#10;&#10;Description automatically generated">
            <a:extLst>
              <a:ext uri="{FF2B5EF4-FFF2-40B4-BE49-F238E27FC236}">
                <a16:creationId xmlns:a16="http://schemas.microsoft.com/office/drawing/2014/main" id="{E82ED772-DB97-45A5-AFDC-0AD266AB0F6C}"/>
              </a:ext>
            </a:extLst>
          </p:cNvPr>
          <p:cNvPicPr>
            <a:picLocks noChangeAspect="1"/>
          </p:cNvPicPr>
          <p:nvPr/>
        </p:nvPicPr>
        <p:blipFill>
          <a:blip r:embed="rId2"/>
          <a:stretch>
            <a:fillRect/>
          </a:stretch>
        </p:blipFill>
        <p:spPr>
          <a:xfrm>
            <a:off x="363183" y="572906"/>
            <a:ext cx="4014216" cy="2438636"/>
          </a:xfrm>
          <a:prstGeom prst="rect">
            <a:avLst/>
          </a:prstGeom>
        </p:spPr>
      </p:pic>
      <p:pic>
        <p:nvPicPr>
          <p:cNvPr id="5" name="Picture 5" descr="Graphical user interface, text, application&#10;&#10;Description automatically generated">
            <a:extLst>
              <a:ext uri="{FF2B5EF4-FFF2-40B4-BE49-F238E27FC236}">
                <a16:creationId xmlns:a16="http://schemas.microsoft.com/office/drawing/2014/main" id="{234B9C10-D566-4DE8-B26D-E7A2B58C7BAB}"/>
              </a:ext>
            </a:extLst>
          </p:cNvPr>
          <p:cNvPicPr>
            <a:picLocks noGrp="1" noChangeAspect="1"/>
          </p:cNvPicPr>
          <p:nvPr>
            <p:ph idx="1"/>
          </p:nvPr>
        </p:nvPicPr>
        <p:blipFill>
          <a:blip r:embed="rId3"/>
          <a:stretch>
            <a:fillRect/>
          </a:stretch>
        </p:blipFill>
        <p:spPr>
          <a:xfrm>
            <a:off x="363183" y="3497534"/>
            <a:ext cx="3995928" cy="2917027"/>
          </a:xfrm>
          <a:prstGeom prst="rect">
            <a:avLst/>
          </a:prstGeom>
        </p:spPr>
      </p:pic>
    </p:spTree>
    <p:extLst>
      <p:ext uri="{BB962C8B-B14F-4D97-AF65-F5344CB8AC3E}">
        <p14:creationId xmlns:p14="http://schemas.microsoft.com/office/powerpoint/2010/main" val="40109579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62185-0889-4EA3-B70D-CD8FDEB4F699}"/>
              </a:ext>
            </a:extLst>
          </p:cNvPr>
          <p:cNvSpPr>
            <a:spLocks noGrp="1"/>
          </p:cNvSpPr>
          <p:nvPr>
            <p:ph type="title"/>
          </p:nvPr>
        </p:nvSpPr>
        <p:spPr>
          <a:xfrm>
            <a:off x="940558" y="1991483"/>
            <a:ext cx="10515600" cy="1325563"/>
          </a:xfrm>
        </p:spPr>
        <p:txBody>
          <a:bodyPr vert="horz" lIns="91440" tIns="45720" rIns="91440" bIns="45720" rtlCol="0" anchor="ctr">
            <a:noAutofit/>
          </a:bodyPr>
          <a:lstStyle/>
          <a:p>
            <a:r>
              <a:rPr lang="en-US" sz="2800" dirty="0">
                <a:highlight>
                  <a:srgbClr val="FFFF00"/>
                </a:highlight>
              </a:rPr>
              <a:t>Page Color</a:t>
            </a:r>
            <a:r>
              <a:rPr lang="en-US" sz="2800" dirty="0"/>
              <a:t>- Changes background</a:t>
            </a:r>
            <a:br>
              <a:rPr lang="en-US" sz="2800" dirty="0"/>
            </a:br>
            <a:r>
              <a:rPr lang="en-US" sz="2800" dirty="0">
                <a:highlight>
                  <a:srgbClr val="FFFF00"/>
                </a:highlight>
              </a:rPr>
              <a:t>Page Versions</a:t>
            </a:r>
            <a:r>
              <a:rPr lang="en-US" sz="2800" dirty="0"/>
              <a:t>- Shows you the different versions as you add on</a:t>
            </a:r>
            <a:br>
              <a:rPr lang="en-US" sz="2800" dirty="0"/>
            </a:br>
            <a:r>
              <a:rPr lang="en-US" sz="2800" dirty="0">
                <a:highlight>
                  <a:srgbClr val="FFFF00"/>
                </a:highlight>
              </a:rPr>
              <a:t>Show Authors</a:t>
            </a:r>
            <a:r>
              <a:rPr lang="en-US" sz="2800"/>
              <a:t>-  Let's you see who posted what</a:t>
            </a:r>
            <a:br>
              <a:rPr lang="en-US" sz="2800" dirty="0"/>
            </a:br>
            <a:r>
              <a:rPr lang="en-US" sz="2800">
                <a:highlight>
                  <a:srgbClr val="FFFF00"/>
                </a:highlight>
              </a:rPr>
              <a:t>Ellipses... </a:t>
            </a:r>
            <a:r>
              <a:rPr lang="en-US" sz="2800" dirty="0"/>
              <a:t>Show a timestamp of edits and who contribulted</a:t>
            </a:r>
          </a:p>
        </p:txBody>
      </p:sp>
      <p:pic>
        <p:nvPicPr>
          <p:cNvPr id="4" name="Picture 4" descr="Graphical user interface, application&#10;&#10;Description automatically generated">
            <a:extLst>
              <a:ext uri="{FF2B5EF4-FFF2-40B4-BE49-F238E27FC236}">
                <a16:creationId xmlns:a16="http://schemas.microsoft.com/office/drawing/2014/main" id="{0B93CB31-942F-4CB2-A1EA-09FA7D79BF52}"/>
              </a:ext>
            </a:extLst>
          </p:cNvPr>
          <p:cNvPicPr>
            <a:picLocks noGrp="1" noChangeAspect="1"/>
          </p:cNvPicPr>
          <p:nvPr>
            <p:ph idx="1"/>
          </p:nvPr>
        </p:nvPicPr>
        <p:blipFill>
          <a:blip r:embed="rId2"/>
          <a:stretch>
            <a:fillRect/>
          </a:stretch>
        </p:blipFill>
        <p:spPr>
          <a:xfrm>
            <a:off x="2502932" y="3646726"/>
            <a:ext cx="6048823" cy="2966797"/>
          </a:xfrm>
        </p:spPr>
      </p:pic>
      <p:pic>
        <p:nvPicPr>
          <p:cNvPr id="5" name="Picture 5" descr="A picture containing logo&#10;&#10;Description automatically generated">
            <a:extLst>
              <a:ext uri="{FF2B5EF4-FFF2-40B4-BE49-F238E27FC236}">
                <a16:creationId xmlns:a16="http://schemas.microsoft.com/office/drawing/2014/main" id="{2FE8CCA4-CC2A-4568-B516-930DCC0CC4EA}"/>
              </a:ext>
            </a:extLst>
          </p:cNvPr>
          <p:cNvPicPr>
            <a:picLocks noChangeAspect="1"/>
          </p:cNvPicPr>
          <p:nvPr/>
        </p:nvPicPr>
        <p:blipFill>
          <a:blip r:embed="rId3"/>
          <a:stretch>
            <a:fillRect/>
          </a:stretch>
        </p:blipFill>
        <p:spPr>
          <a:xfrm rot="-600000">
            <a:off x="794057" y="329252"/>
            <a:ext cx="1209676" cy="1115705"/>
          </a:xfrm>
          <a:prstGeom prst="rect">
            <a:avLst/>
          </a:prstGeom>
        </p:spPr>
      </p:pic>
    </p:spTree>
    <p:extLst>
      <p:ext uri="{BB962C8B-B14F-4D97-AF65-F5344CB8AC3E}">
        <p14:creationId xmlns:p14="http://schemas.microsoft.com/office/powerpoint/2010/main" val="32554920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4" name="Rectangle 23">
            <a:extLst>
              <a:ext uri="{FF2B5EF4-FFF2-40B4-BE49-F238E27FC236}">
                <a16:creationId xmlns:a16="http://schemas.microsoft.com/office/drawing/2014/main" id="{9B6CD22E-2269-419F-9E81-016EA035D4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2231F7-2D3A-4749-A496-40B1964FF3B5}"/>
              </a:ext>
            </a:extLst>
          </p:cNvPr>
          <p:cNvSpPr>
            <a:spLocks noGrp="1"/>
          </p:cNvSpPr>
          <p:nvPr>
            <p:ph type="title"/>
          </p:nvPr>
        </p:nvSpPr>
        <p:spPr>
          <a:xfrm>
            <a:off x="647132" y="983504"/>
            <a:ext cx="5895178" cy="4119173"/>
          </a:xfrm>
        </p:spPr>
        <p:txBody>
          <a:bodyPr vert="horz" lIns="91440" tIns="45720" rIns="91440" bIns="45720" rtlCol="0" anchor="b">
            <a:normAutofit fontScale="90000"/>
          </a:bodyPr>
          <a:lstStyle/>
          <a:p>
            <a:pPr algn="l">
              <a:lnSpc>
                <a:spcPct val="90000"/>
              </a:lnSpc>
            </a:pPr>
            <a:endParaRPr lang="en-US" sz="2200"/>
          </a:p>
          <a:p>
            <a:pPr marL="342900" lvl="1" indent="-342900" algn="l" rtl="0">
              <a:lnSpc>
                <a:spcPct val="90000"/>
              </a:lnSpc>
              <a:spcBef>
                <a:spcPct val="0"/>
              </a:spcBef>
              <a:buFont typeface="Arial"/>
              <a:buChar char="•"/>
            </a:pPr>
            <a:r>
              <a:rPr lang="en-US" sz="2200" b="1" kern="1200" dirty="0">
                <a:solidFill>
                  <a:schemeClr val="tx1"/>
                </a:solidFill>
                <a:latin typeface="+mj-lt"/>
                <a:ea typeface="+mj-ea"/>
                <a:cs typeface="+mj-cs"/>
              </a:rPr>
              <a:t>Get hands-on, interactive training:</a:t>
            </a:r>
            <a:endParaRPr lang="en-US" sz="2200" kern="1200" dirty="0">
              <a:solidFill>
                <a:schemeClr val="tx1"/>
              </a:solidFill>
              <a:latin typeface="+mj-lt"/>
              <a:ea typeface="+mj-ea"/>
              <a:cs typeface="+mj-cs"/>
            </a:endParaRPr>
          </a:p>
          <a:p>
            <a:pPr lvl="1" algn="l" rtl="0">
              <a:lnSpc>
                <a:spcPct val="90000"/>
              </a:lnSpc>
              <a:spcBef>
                <a:spcPct val="0"/>
              </a:spcBef>
            </a:pPr>
            <a:r>
              <a:rPr lang="en-US" sz="2200" kern="1200" dirty="0">
                <a:solidFill>
                  <a:schemeClr val="tx1"/>
                </a:solidFill>
                <a:latin typeface="+mj-lt"/>
                <a:ea typeface="+mj-ea"/>
                <a:cs typeface="+mj-cs"/>
                <a:hlinkClick r:id="rId2">
                  <a:extLst>
                    <a:ext uri="{A12FA001-AC4F-418D-AE19-62706E023703}">
                      <ahyp:hlinkClr xmlns:ahyp="http://schemas.microsoft.com/office/drawing/2018/hyperlinkcolor" val="tx"/>
                    </a:ext>
                  </a:extLst>
                </a:hlinkClick>
              </a:rPr>
              <a:t>Getting Started with Class Notebooks</a:t>
            </a:r>
            <a:endParaRPr lang="en-US" sz="2200" kern="1200" dirty="0">
              <a:solidFill>
                <a:schemeClr val="tx1"/>
              </a:solidFill>
              <a:latin typeface="+mj-lt"/>
              <a:ea typeface="+mj-ea"/>
              <a:cs typeface="+mj-cs"/>
            </a:endParaRPr>
          </a:p>
          <a:p>
            <a:pPr marL="342900" lvl="1" indent="-342900" algn="l" rtl="0">
              <a:lnSpc>
                <a:spcPct val="90000"/>
              </a:lnSpc>
              <a:spcBef>
                <a:spcPct val="0"/>
              </a:spcBef>
              <a:buFont typeface="Arial"/>
              <a:buChar char="•"/>
            </a:pPr>
            <a:endParaRPr lang="en-US" sz="2200" kern="1200">
              <a:solidFill>
                <a:schemeClr val="tx1"/>
              </a:solidFill>
              <a:latin typeface="+mj-lt"/>
              <a:ea typeface="+mj-ea"/>
              <a:cs typeface="+mj-cs"/>
            </a:endParaRPr>
          </a:p>
          <a:p>
            <a:pPr marL="342900" lvl="1" indent="-342900" algn="l" rtl="0">
              <a:lnSpc>
                <a:spcPct val="90000"/>
              </a:lnSpc>
              <a:spcBef>
                <a:spcPct val="0"/>
              </a:spcBef>
              <a:buFont typeface="Arial"/>
              <a:buChar char="•"/>
            </a:pPr>
            <a:r>
              <a:rPr lang="en-US" sz="2200" b="1" kern="1200" dirty="0">
                <a:solidFill>
                  <a:schemeClr val="tx1"/>
                </a:solidFill>
                <a:latin typeface="+mj-lt"/>
                <a:ea typeface="+mj-ea"/>
                <a:cs typeface="+mj-cs"/>
              </a:rPr>
              <a:t>Need assistance? File a support ticket at:</a:t>
            </a:r>
            <a:endParaRPr lang="en-US" sz="2200" kern="1200" dirty="0">
              <a:solidFill>
                <a:schemeClr val="tx1"/>
              </a:solidFill>
              <a:latin typeface="+mj-lt"/>
              <a:ea typeface="+mj-ea"/>
              <a:cs typeface="+mj-cs"/>
            </a:endParaRPr>
          </a:p>
          <a:p>
            <a:pPr lvl="1" algn="l" rtl="0">
              <a:lnSpc>
                <a:spcPct val="90000"/>
              </a:lnSpc>
              <a:spcBef>
                <a:spcPct val="0"/>
              </a:spcBef>
            </a:pPr>
            <a:r>
              <a:rPr lang="en-US" sz="2200" kern="1200" dirty="0">
                <a:solidFill>
                  <a:schemeClr val="tx1"/>
                </a:solidFill>
                <a:latin typeface="+mj-lt"/>
                <a:ea typeface="+mj-ea"/>
                <a:cs typeface="+mj-cs"/>
                <a:hlinkClick r:id="rId3">
                  <a:extLst>
                    <a:ext uri="{A12FA001-AC4F-418D-AE19-62706E023703}">
                      <ahyp:hlinkClr xmlns:ahyp="http://schemas.microsoft.com/office/drawing/2018/hyperlinkcolor" val="tx"/>
                    </a:ext>
                  </a:extLst>
                </a:hlinkClick>
              </a:rPr>
              <a:t>https://aka.ms/EDUSupport</a:t>
            </a:r>
            <a:endParaRPr lang="en-US" sz="2200" kern="1200" dirty="0">
              <a:solidFill>
                <a:schemeClr val="tx1"/>
              </a:solidFill>
              <a:latin typeface="+mj-lt"/>
              <a:ea typeface="+mj-ea"/>
              <a:cs typeface="+mj-cs"/>
            </a:endParaRPr>
          </a:p>
          <a:p>
            <a:pPr marL="342900" lvl="1" indent="-342900" algn="l" rtl="0">
              <a:lnSpc>
                <a:spcPct val="90000"/>
              </a:lnSpc>
              <a:spcBef>
                <a:spcPct val="0"/>
              </a:spcBef>
              <a:buFont typeface="Arial"/>
              <a:buChar char="•"/>
            </a:pPr>
            <a:endParaRPr lang="en-US" sz="2200" kern="1200">
              <a:solidFill>
                <a:schemeClr val="tx1"/>
              </a:solidFill>
              <a:latin typeface="+mj-lt"/>
              <a:ea typeface="+mj-ea"/>
              <a:cs typeface="+mj-cs"/>
            </a:endParaRPr>
          </a:p>
          <a:p>
            <a:pPr marL="342900" lvl="1" indent="-342900" algn="l" rtl="0">
              <a:lnSpc>
                <a:spcPct val="90000"/>
              </a:lnSpc>
              <a:spcBef>
                <a:spcPct val="0"/>
              </a:spcBef>
              <a:buFont typeface="Arial"/>
              <a:buChar char="•"/>
            </a:pPr>
            <a:r>
              <a:rPr lang="en-US" sz="2200" b="1" kern="1200" dirty="0">
                <a:solidFill>
                  <a:schemeClr val="tx1"/>
                </a:solidFill>
                <a:latin typeface="+mj-lt"/>
                <a:ea typeface="+mj-ea"/>
                <a:cs typeface="+mj-cs"/>
              </a:rPr>
              <a:t>Suggestions or feedback?</a:t>
            </a:r>
            <a:endParaRPr lang="en-US" sz="2200" kern="1200" dirty="0">
              <a:solidFill>
                <a:schemeClr val="tx1"/>
              </a:solidFill>
              <a:latin typeface="+mj-lt"/>
              <a:ea typeface="+mj-ea"/>
              <a:cs typeface="+mj-cs"/>
            </a:endParaRPr>
          </a:p>
          <a:p>
            <a:pPr lvl="1" algn="l" rtl="0">
              <a:lnSpc>
                <a:spcPct val="90000"/>
              </a:lnSpc>
              <a:spcBef>
                <a:spcPct val="0"/>
              </a:spcBef>
            </a:pPr>
            <a:r>
              <a:rPr lang="en-US" sz="2200" kern="1200" dirty="0">
                <a:solidFill>
                  <a:schemeClr val="tx1"/>
                </a:solidFill>
                <a:latin typeface="+mj-lt"/>
                <a:ea typeface="+mj-ea"/>
                <a:cs typeface="+mj-cs"/>
                <a:hlinkClick r:id="rId4">
                  <a:extLst>
                    <a:ext uri="{A12FA001-AC4F-418D-AE19-62706E023703}">
                      <ahyp:hlinkClr xmlns:ahyp="http://schemas.microsoft.com/office/drawing/2018/hyperlinkcolor" val="tx"/>
                    </a:ext>
                  </a:extLst>
                </a:hlinkClick>
              </a:rPr>
              <a:t>http://onenote.uservoice.com </a:t>
            </a:r>
            <a:endParaRPr lang="en-US" sz="2200" kern="1200" dirty="0">
              <a:solidFill>
                <a:schemeClr val="tx1"/>
              </a:solidFill>
              <a:latin typeface="+mj-lt"/>
              <a:ea typeface="+mj-ea"/>
              <a:cs typeface="+mj-cs"/>
            </a:endParaRPr>
          </a:p>
          <a:p>
            <a:pPr marL="342900" lvl="1" indent="-342900" algn="l" rtl="0">
              <a:lnSpc>
                <a:spcPct val="90000"/>
              </a:lnSpc>
              <a:spcBef>
                <a:spcPct val="0"/>
              </a:spcBef>
              <a:buFont typeface="Arial"/>
              <a:buChar char="•"/>
            </a:pPr>
            <a:endParaRPr lang="en-US" sz="2200" kern="1200">
              <a:solidFill>
                <a:schemeClr val="tx1"/>
              </a:solidFill>
              <a:latin typeface="+mj-lt"/>
              <a:ea typeface="+mj-ea"/>
              <a:cs typeface="+mj-cs"/>
            </a:endParaRPr>
          </a:p>
          <a:p>
            <a:pPr marL="342900" lvl="1" indent="-342900" algn="l" rtl="0">
              <a:lnSpc>
                <a:spcPct val="90000"/>
              </a:lnSpc>
              <a:spcBef>
                <a:spcPct val="0"/>
              </a:spcBef>
              <a:buFont typeface="Arial"/>
              <a:buChar char="•"/>
            </a:pPr>
            <a:r>
              <a:rPr lang="en-US" sz="2200" b="1" kern="1200" dirty="0">
                <a:solidFill>
                  <a:schemeClr val="tx1"/>
                </a:solidFill>
                <a:latin typeface="+mj-lt"/>
                <a:ea typeface="+mj-ea"/>
                <a:cs typeface="+mj-cs"/>
              </a:rPr>
              <a:t>Join the conversation on social media:</a:t>
            </a:r>
            <a:endParaRPr lang="en-US" sz="2200" kern="1200" dirty="0">
              <a:solidFill>
                <a:schemeClr val="tx1"/>
              </a:solidFill>
              <a:latin typeface="+mj-lt"/>
              <a:ea typeface="+mj-ea"/>
              <a:cs typeface="+mj-cs"/>
            </a:endParaRPr>
          </a:p>
          <a:p>
            <a:pPr lvl="2" algn="l" rtl="0">
              <a:lnSpc>
                <a:spcPct val="90000"/>
              </a:lnSpc>
              <a:spcBef>
                <a:spcPct val="0"/>
              </a:spcBef>
            </a:pPr>
            <a:r>
              <a:rPr lang="en-US" sz="2200" kern="1200" dirty="0">
                <a:solidFill>
                  <a:schemeClr val="tx1"/>
                </a:solidFill>
                <a:latin typeface="+mj-lt"/>
                <a:ea typeface="+mj-ea"/>
                <a:cs typeface="+mj-cs"/>
              </a:rPr>
              <a:t>Twitter: </a:t>
            </a:r>
            <a:r>
              <a:rPr lang="en-US" sz="2200" kern="1200" dirty="0">
                <a:solidFill>
                  <a:schemeClr val="tx1"/>
                </a:solidFill>
                <a:latin typeface="+mj-lt"/>
                <a:ea typeface="+mj-ea"/>
                <a:cs typeface="+mj-cs"/>
                <a:hlinkClick r:id="rId5">
                  <a:extLst>
                    <a:ext uri="{A12FA001-AC4F-418D-AE19-62706E023703}">
                      <ahyp:hlinkClr xmlns:ahyp="http://schemas.microsoft.com/office/drawing/2018/hyperlinkcolor" val="tx"/>
                    </a:ext>
                  </a:extLst>
                </a:hlinkClick>
              </a:rPr>
              <a:t>@OneNoteEDU </a:t>
            </a:r>
            <a:r>
              <a:rPr lang="en-US" sz="2200" kern="1200" dirty="0">
                <a:solidFill>
                  <a:schemeClr val="tx1"/>
                </a:solidFill>
                <a:latin typeface="+mj-lt"/>
                <a:ea typeface="+mj-ea"/>
                <a:cs typeface="+mj-cs"/>
              </a:rPr>
              <a:t>and </a:t>
            </a:r>
            <a:r>
              <a:rPr lang="en-US" sz="2200" kern="1200" dirty="0">
                <a:solidFill>
                  <a:schemeClr val="tx1"/>
                </a:solidFill>
                <a:latin typeface="+mj-lt"/>
                <a:ea typeface="+mj-ea"/>
                <a:cs typeface="+mj-cs"/>
                <a:hlinkClick r:id="rId6">
                  <a:extLst>
                    <a:ext uri="{A12FA001-AC4F-418D-AE19-62706E023703}">
                      <ahyp:hlinkClr xmlns:ahyp="http://schemas.microsoft.com/office/drawing/2018/hyperlinkcolor" val="tx"/>
                    </a:ext>
                  </a:extLst>
                </a:hlinkClick>
              </a:rPr>
              <a:t>@msonenote</a:t>
            </a:r>
            <a:endParaRPr lang="en-US" sz="2200" kern="1200" dirty="0">
              <a:solidFill>
                <a:schemeClr val="tx1"/>
              </a:solidFill>
              <a:latin typeface="+mj-lt"/>
              <a:ea typeface="+mj-ea"/>
              <a:cs typeface="+mj-cs"/>
            </a:endParaRPr>
          </a:p>
          <a:p>
            <a:pPr lvl="2" algn="l" rtl="0">
              <a:lnSpc>
                <a:spcPct val="90000"/>
              </a:lnSpc>
              <a:spcBef>
                <a:spcPct val="0"/>
              </a:spcBef>
            </a:pPr>
            <a:r>
              <a:rPr lang="en-US" sz="2200" kern="1200" dirty="0">
                <a:solidFill>
                  <a:schemeClr val="tx1"/>
                </a:solidFill>
                <a:latin typeface="+mj-lt"/>
                <a:ea typeface="+mj-ea"/>
                <a:cs typeface="+mj-cs"/>
              </a:rPr>
              <a:t>Facebook: </a:t>
            </a:r>
            <a:r>
              <a:rPr lang="en-US" sz="2200" kern="1200" dirty="0">
                <a:solidFill>
                  <a:schemeClr val="tx1"/>
                </a:solidFill>
                <a:latin typeface="+mj-lt"/>
                <a:ea typeface="+mj-ea"/>
                <a:cs typeface="+mj-cs"/>
                <a:hlinkClick r:id="rId7">
                  <a:extLst>
                    <a:ext uri="{A12FA001-AC4F-418D-AE19-62706E023703}">
                      <ahyp:hlinkClr xmlns:ahyp="http://schemas.microsoft.com/office/drawing/2018/hyperlinkcolor" val="tx"/>
                    </a:ext>
                  </a:extLst>
                </a:hlinkClick>
              </a:rPr>
              <a:t>OneNote</a:t>
            </a:r>
            <a:r>
              <a:rPr lang="en-US" sz="2200" kern="1200" dirty="0">
                <a:solidFill>
                  <a:schemeClr val="tx1"/>
                </a:solidFill>
                <a:latin typeface="+mj-lt"/>
                <a:ea typeface="+mj-ea"/>
                <a:cs typeface="+mj-cs"/>
              </a:rPr>
              <a:t> </a:t>
            </a:r>
            <a:br>
              <a:rPr lang="en-US" sz="2200" kern="1200" dirty="0">
                <a:solidFill>
                  <a:schemeClr val="tx1"/>
                </a:solidFill>
                <a:latin typeface="+mj-lt"/>
                <a:ea typeface="+mj-ea"/>
                <a:cs typeface="+mj-cs"/>
              </a:rPr>
            </a:br>
            <a:r>
              <a:rPr lang="en-US" sz="2200" kern="1200" dirty="0">
                <a:solidFill>
                  <a:schemeClr val="tx1"/>
                </a:solidFill>
                <a:latin typeface="+mj-lt"/>
                <a:ea typeface="+mj-ea"/>
                <a:cs typeface="+mj-cs"/>
              </a:rPr>
              <a:t>Or reach out to Beth Ann or Stacey</a:t>
            </a:r>
          </a:p>
          <a:p>
            <a:pPr marL="457200" indent="-457200" algn="l">
              <a:lnSpc>
                <a:spcPct val="90000"/>
              </a:lnSpc>
              <a:buAutoNum type="arabicPeriod"/>
            </a:pPr>
            <a:endParaRPr lang="en-US" sz="2200"/>
          </a:p>
        </p:txBody>
      </p:sp>
      <p:sp>
        <p:nvSpPr>
          <p:cNvPr id="26" name="Freeform: Shape 25">
            <a:extLst>
              <a:ext uri="{FF2B5EF4-FFF2-40B4-BE49-F238E27FC236}">
                <a16:creationId xmlns:a16="http://schemas.microsoft.com/office/drawing/2014/main" id="{AA607D34-E2A9-4595-9DB2-5472E077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7082" y="0"/>
            <a:ext cx="4884918" cy="6858000"/>
          </a:xfrm>
          <a:custGeom>
            <a:avLst/>
            <a:gdLst>
              <a:gd name="connsiteX0" fmla="*/ 1097203 w 4884918"/>
              <a:gd name="connsiteY0" fmla="*/ 0 h 6858000"/>
              <a:gd name="connsiteX1" fmla="*/ 1154155 w 4884918"/>
              <a:gd name="connsiteY1" fmla="*/ 0 h 6858000"/>
              <a:gd name="connsiteX2" fmla="*/ 972305 w 4884918"/>
              <a:gd name="connsiteY2" fmla="*/ 343212 h 6858000"/>
              <a:gd name="connsiteX3" fmla="*/ 780524 w 4884918"/>
              <a:gd name="connsiteY3" fmla="*/ 761067 h 6858000"/>
              <a:gd name="connsiteX4" fmla="*/ 737045 w 4884918"/>
              <a:gd name="connsiteY4" fmla="*/ 865164 h 6858000"/>
              <a:gd name="connsiteX5" fmla="*/ 762322 w 4884918"/>
              <a:gd name="connsiteY5" fmla="*/ 830676 h 6858000"/>
              <a:gd name="connsiteX6" fmla="*/ 1118805 w 4884918"/>
              <a:gd name="connsiteY6" fmla="*/ 160440 h 6858000"/>
              <a:gd name="connsiteX7" fmla="*/ 1221640 w 4884918"/>
              <a:gd name="connsiteY7" fmla="*/ 0 h 6858000"/>
              <a:gd name="connsiteX8" fmla="*/ 4884918 w 4884918"/>
              <a:gd name="connsiteY8" fmla="*/ 0 h 6858000"/>
              <a:gd name="connsiteX9" fmla="*/ 4884918 w 4884918"/>
              <a:gd name="connsiteY9" fmla="*/ 6857999 h 6858000"/>
              <a:gd name="connsiteX10" fmla="*/ 4884918 w 4884918"/>
              <a:gd name="connsiteY10" fmla="*/ 6858000 h 6858000"/>
              <a:gd name="connsiteX11" fmla="*/ 704817 w 4884918"/>
              <a:gd name="connsiteY11" fmla="*/ 6858000 h 6858000"/>
              <a:gd name="connsiteX12" fmla="*/ 618717 w 4884918"/>
              <a:gd name="connsiteY12" fmla="*/ 6672538 h 6858000"/>
              <a:gd name="connsiteX13" fmla="*/ 309324 w 4884918"/>
              <a:gd name="connsiteY13" fmla="*/ 5833618 h 6858000"/>
              <a:gd name="connsiteX14" fmla="*/ 209850 w 4884918"/>
              <a:gd name="connsiteY14" fmla="*/ 5484180 h 6858000"/>
              <a:gd name="connsiteX15" fmla="*/ 211619 w 4884918"/>
              <a:gd name="connsiteY15" fmla="*/ 5517653 h 6858000"/>
              <a:gd name="connsiteX16" fmla="*/ 361778 w 4884918"/>
              <a:gd name="connsiteY16" fmla="*/ 6145524 h 6858000"/>
              <a:gd name="connsiteX17" fmla="*/ 591356 w 4884918"/>
              <a:gd name="connsiteY17" fmla="*/ 6843306 h 6858000"/>
              <a:gd name="connsiteX18" fmla="*/ 597415 w 4884918"/>
              <a:gd name="connsiteY18" fmla="*/ 6858000 h 6858000"/>
              <a:gd name="connsiteX19" fmla="*/ 545224 w 4884918"/>
              <a:gd name="connsiteY19" fmla="*/ 6858000 h 6858000"/>
              <a:gd name="connsiteX20" fmla="*/ 533604 w 4884918"/>
              <a:gd name="connsiteY20" fmla="*/ 6830072 h 6858000"/>
              <a:gd name="connsiteX21" fmla="*/ 169657 w 4884918"/>
              <a:gd name="connsiteY21" fmla="*/ 5556577 h 6858000"/>
              <a:gd name="connsiteX22" fmla="*/ 12169 w 4884918"/>
              <a:gd name="connsiteY22" fmla="*/ 4362835 h 6858000"/>
              <a:gd name="connsiteX23" fmla="*/ 46168 w 4884918"/>
              <a:gd name="connsiteY23" fmla="*/ 3338487 h 6858000"/>
              <a:gd name="connsiteX24" fmla="*/ 490574 w 4884918"/>
              <a:gd name="connsiteY24" fmla="*/ 1381078 h 6858000"/>
              <a:gd name="connsiteX25" fmla="*/ 984701 w 4884918"/>
              <a:gd name="connsiteY25" fmla="*/ 20824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884918" h="6858000">
                <a:moveTo>
                  <a:pt x="1097203" y="0"/>
                </a:moveTo>
                <a:lnTo>
                  <a:pt x="1154155" y="0"/>
                </a:lnTo>
                <a:lnTo>
                  <a:pt x="972305" y="343212"/>
                </a:lnTo>
                <a:cubicBezTo>
                  <a:pt x="904739" y="480367"/>
                  <a:pt x="840941" y="619727"/>
                  <a:pt x="780524" y="761067"/>
                </a:cubicBezTo>
                <a:cubicBezTo>
                  <a:pt x="765737" y="795681"/>
                  <a:pt x="751579" y="830550"/>
                  <a:pt x="737045" y="865164"/>
                </a:cubicBezTo>
                <a:cubicBezTo>
                  <a:pt x="748306" y="856057"/>
                  <a:pt x="757014" y="844174"/>
                  <a:pt x="762322" y="830676"/>
                </a:cubicBezTo>
                <a:cubicBezTo>
                  <a:pt x="870201" y="600612"/>
                  <a:pt x="988539" y="376889"/>
                  <a:pt x="1118805" y="160440"/>
                </a:cubicBezTo>
                <a:lnTo>
                  <a:pt x="1221640" y="0"/>
                </a:lnTo>
                <a:lnTo>
                  <a:pt x="4884918" y="0"/>
                </a:lnTo>
                <a:lnTo>
                  <a:pt x="4884918" y="6857999"/>
                </a:lnTo>
                <a:lnTo>
                  <a:pt x="4884918" y="6858000"/>
                </a:lnTo>
                <a:lnTo>
                  <a:pt x="704817" y="6858000"/>
                </a:lnTo>
                <a:lnTo>
                  <a:pt x="618717" y="6672538"/>
                </a:lnTo>
                <a:cubicBezTo>
                  <a:pt x="501618" y="6400947"/>
                  <a:pt x="398622" y="6121213"/>
                  <a:pt x="309324" y="5833618"/>
                </a:cubicBezTo>
                <a:cubicBezTo>
                  <a:pt x="275071" y="5723183"/>
                  <a:pt x="246125" y="5611225"/>
                  <a:pt x="209850" y="5484180"/>
                </a:cubicBezTo>
                <a:cubicBezTo>
                  <a:pt x="209859" y="5495363"/>
                  <a:pt x="210448" y="5506534"/>
                  <a:pt x="211619" y="5517653"/>
                </a:cubicBezTo>
                <a:cubicBezTo>
                  <a:pt x="261166" y="5727113"/>
                  <a:pt x="303888" y="5938474"/>
                  <a:pt x="361778" y="6145524"/>
                </a:cubicBezTo>
                <a:cubicBezTo>
                  <a:pt x="428356" y="6383258"/>
                  <a:pt x="504422" y="6616111"/>
                  <a:pt x="591356" y="6843306"/>
                </a:cubicBezTo>
                <a:lnTo>
                  <a:pt x="597415" y="6858000"/>
                </a:lnTo>
                <a:lnTo>
                  <a:pt x="545224" y="6858000"/>
                </a:lnTo>
                <a:lnTo>
                  <a:pt x="533604" y="6830072"/>
                </a:lnTo>
                <a:cubicBezTo>
                  <a:pt x="376384" y="6416985"/>
                  <a:pt x="257344" y="5991917"/>
                  <a:pt x="169657" y="5556577"/>
                </a:cubicBezTo>
                <a:cubicBezTo>
                  <a:pt x="90154" y="5162256"/>
                  <a:pt x="43261" y="4763750"/>
                  <a:pt x="12169" y="4362835"/>
                </a:cubicBezTo>
                <a:cubicBezTo>
                  <a:pt x="-14122" y="4019865"/>
                  <a:pt x="4458" y="3679429"/>
                  <a:pt x="46168" y="3338487"/>
                </a:cubicBezTo>
                <a:cubicBezTo>
                  <a:pt x="125796" y="2672248"/>
                  <a:pt x="274744" y="2016203"/>
                  <a:pt x="490574" y="1381078"/>
                </a:cubicBezTo>
                <a:cubicBezTo>
                  <a:pt x="629230" y="976550"/>
                  <a:pt x="791584" y="584320"/>
                  <a:pt x="984701" y="208241"/>
                </a:cubicBezTo>
                <a:close/>
              </a:path>
            </a:pathLst>
          </a:custGeom>
          <a:solidFill>
            <a:schemeClr val="accent1"/>
          </a:solidFill>
          <a:ln w="6857" cap="flat">
            <a:noFill/>
            <a:prstDash val="solid"/>
            <a:miter/>
          </a:ln>
        </p:spPr>
        <p:txBody>
          <a:bodyPr wrap="square" rtlCol="0" anchor="ctr">
            <a:noAutofit/>
          </a:bodyPr>
          <a:lstStyle/>
          <a:p>
            <a:endParaRPr lang="en-US"/>
          </a:p>
        </p:txBody>
      </p:sp>
      <p:sp>
        <p:nvSpPr>
          <p:cNvPr id="28" name="Rectangle 6">
            <a:extLst>
              <a:ext uri="{FF2B5EF4-FFF2-40B4-BE49-F238E27FC236}">
                <a16:creationId xmlns:a16="http://schemas.microsoft.com/office/drawing/2014/main" id="{63DAB858-5A0C-4AFF-AAC6-705EDF8D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180" y="5439978"/>
            <a:ext cx="5897880" cy="27432"/>
          </a:xfrm>
          <a:custGeom>
            <a:avLst/>
            <a:gdLst>
              <a:gd name="connsiteX0" fmla="*/ 0 w 5897880"/>
              <a:gd name="connsiteY0" fmla="*/ 0 h 27432"/>
              <a:gd name="connsiteX1" fmla="*/ 537362 w 5897880"/>
              <a:gd name="connsiteY1" fmla="*/ 0 h 27432"/>
              <a:gd name="connsiteX2" fmla="*/ 1133704 w 5897880"/>
              <a:gd name="connsiteY2" fmla="*/ 0 h 27432"/>
              <a:gd name="connsiteX3" fmla="*/ 1671066 w 5897880"/>
              <a:gd name="connsiteY3" fmla="*/ 0 h 27432"/>
              <a:gd name="connsiteX4" fmla="*/ 2385365 w 5897880"/>
              <a:gd name="connsiteY4" fmla="*/ 0 h 27432"/>
              <a:gd name="connsiteX5" fmla="*/ 3040685 w 5897880"/>
              <a:gd name="connsiteY5" fmla="*/ 0 h 27432"/>
              <a:gd name="connsiteX6" fmla="*/ 3696005 w 5897880"/>
              <a:gd name="connsiteY6" fmla="*/ 0 h 27432"/>
              <a:gd name="connsiteX7" fmla="*/ 4469282 w 5897880"/>
              <a:gd name="connsiteY7" fmla="*/ 0 h 27432"/>
              <a:gd name="connsiteX8" fmla="*/ 5183581 w 5897880"/>
              <a:gd name="connsiteY8" fmla="*/ 0 h 27432"/>
              <a:gd name="connsiteX9" fmla="*/ 5897880 w 5897880"/>
              <a:gd name="connsiteY9" fmla="*/ 0 h 27432"/>
              <a:gd name="connsiteX10" fmla="*/ 5897880 w 5897880"/>
              <a:gd name="connsiteY10" fmla="*/ 27432 h 27432"/>
              <a:gd name="connsiteX11" fmla="*/ 5419496 w 5897880"/>
              <a:gd name="connsiteY11" fmla="*/ 27432 h 27432"/>
              <a:gd name="connsiteX12" fmla="*/ 4882134 w 5897880"/>
              <a:gd name="connsiteY12" fmla="*/ 27432 h 27432"/>
              <a:gd name="connsiteX13" fmla="*/ 4167835 w 5897880"/>
              <a:gd name="connsiteY13" fmla="*/ 27432 h 27432"/>
              <a:gd name="connsiteX14" fmla="*/ 3394558 w 5897880"/>
              <a:gd name="connsiteY14" fmla="*/ 27432 h 27432"/>
              <a:gd name="connsiteX15" fmla="*/ 2798216 w 5897880"/>
              <a:gd name="connsiteY15" fmla="*/ 27432 h 27432"/>
              <a:gd name="connsiteX16" fmla="*/ 2024939 w 5897880"/>
              <a:gd name="connsiteY16" fmla="*/ 27432 h 27432"/>
              <a:gd name="connsiteX17" fmla="*/ 1487576 w 5897880"/>
              <a:gd name="connsiteY17" fmla="*/ 27432 h 27432"/>
              <a:gd name="connsiteX18" fmla="*/ 1009193 w 5897880"/>
              <a:gd name="connsiteY18" fmla="*/ 27432 h 27432"/>
              <a:gd name="connsiteX19" fmla="*/ 0 w 5897880"/>
              <a:gd name="connsiteY19" fmla="*/ 27432 h 27432"/>
              <a:gd name="connsiteX20" fmla="*/ 0 w 5897880"/>
              <a:gd name="connsiteY20"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897880" h="27432" fill="none" extrusionOk="0">
                <a:moveTo>
                  <a:pt x="0" y="0"/>
                </a:moveTo>
                <a:cubicBezTo>
                  <a:pt x="232564" y="21549"/>
                  <a:pt x="389747" y="7320"/>
                  <a:pt x="537362" y="0"/>
                </a:cubicBezTo>
                <a:cubicBezTo>
                  <a:pt x="684977" y="-7320"/>
                  <a:pt x="894159" y="-7726"/>
                  <a:pt x="1133704" y="0"/>
                </a:cubicBezTo>
                <a:cubicBezTo>
                  <a:pt x="1373249" y="7726"/>
                  <a:pt x="1440352" y="-304"/>
                  <a:pt x="1671066" y="0"/>
                </a:cubicBezTo>
                <a:cubicBezTo>
                  <a:pt x="1901780" y="304"/>
                  <a:pt x="2091497" y="765"/>
                  <a:pt x="2385365" y="0"/>
                </a:cubicBezTo>
                <a:cubicBezTo>
                  <a:pt x="2679233" y="-765"/>
                  <a:pt x="2762926" y="2802"/>
                  <a:pt x="3040685" y="0"/>
                </a:cubicBezTo>
                <a:cubicBezTo>
                  <a:pt x="3318444" y="-2802"/>
                  <a:pt x="3409726" y="9093"/>
                  <a:pt x="3696005" y="0"/>
                </a:cubicBezTo>
                <a:cubicBezTo>
                  <a:pt x="3982284" y="-9093"/>
                  <a:pt x="4087272" y="27119"/>
                  <a:pt x="4469282" y="0"/>
                </a:cubicBezTo>
                <a:cubicBezTo>
                  <a:pt x="4851292" y="-27119"/>
                  <a:pt x="4924835" y="26473"/>
                  <a:pt x="5183581" y="0"/>
                </a:cubicBezTo>
                <a:cubicBezTo>
                  <a:pt x="5442327" y="-26473"/>
                  <a:pt x="5598463" y="7328"/>
                  <a:pt x="5897880" y="0"/>
                </a:cubicBezTo>
                <a:cubicBezTo>
                  <a:pt x="5898716" y="13055"/>
                  <a:pt x="5897707" y="18641"/>
                  <a:pt x="5897880" y="27432"/>
                </a:cubicBezTo>
                <a:cubicBezTo>
                  <a:pt x="5682742" y="40412"/>
                  <a:pt x="5520014" y="23844"/>
                  <a:pt x="5419496" y="27432"/>
                </a:cubicBezTo>
                <a:cubicBezTo>
                  <a:pt x="5318978" y="31020"/>
                  <a:pt x="5012864" y="6698"/>
                  <a:pt x="4882134" y="27432"/>
                </a:cubicBezTo>
                <a:cubicBezTo>
                  <a:pt x="4751404" y="48166"/>
                  <a:pt x="4313676" y="5207"/>
                  <a:pt x="4167835" y="27432"/>
                </a:cubicBezTo>
                <a:cubicBezTo>
                  <a:pt x="4021994" y="49657"/>
                  <a:pt x="3715729" y="59193"/>
                  <a:pt x="3394558" y="27432"/>
                </a:cubicBezTo>
                <a:cubicBezTo>
                  <a:pt x="3073387" y="-4329"/>
                  <a:pt x="3093227" y="38972"/>
                  <a:pt x="2798216" y="27432"/>
                </a:cubicBezTo>
                <a:cubicBezTo>
                  <a:pt x="2503205" y="15892"/>
                  <a:pt x="2297615" y="31603"/>
                  <a:pt x="2024939" y="27432"/>
                </a:cubicBezTo>
                <a:cubicBezTo>
                  <a:pt x="1752263" y="23261"/>
                  <a:pt x="1629814" y="3659"/>
                  <a:pt x="1487576" y="27432"/>
                </a:cubicBezTo>
                <a:cubicBezTo>
                  <a:pt x="1345338" y="51205"/>
                  <a:pt x="1238885" y="24954"/>
                  <a:pt x="1009193" y="27432"/>
                </a:cubicBezTo>
                <a:cubicBezTo>
                  <a:pt x="779501" y="29910"/>
                  <a:pt x="441829" y="-15535"/>
                  <a:pt x="0" y="27432"/>
                </a:cubicBezTo>
                <a:cubicBezTo>
                  <a:pt x="988" y="17221"/>
                  <a:pt x="-970" y="7538"/>
                  <a:pt x="0" y="0"/>
                </a:cubicBezTo>
                <a:close/>
              </a:path>
              <a:path w="5897880" h="27432" stroke="0" extrusionOk="0">
                <a:moveTo>
                  <a:pt x="0" y="0"/>
                </a:moveTo>
                <a:cubicBezTo>
                  <a:pt x="196299" y="-26676"/>
                  <a:pt x="463834" y="6738"/>
                  <a:pt x="596341" y="0"/>
                </a:cubicBezTo>
                <a:cubicBezTo>
                  <a:pt x="728848" y="-6738"/>
                  <a:pt x="857267" y="1845"/>
                  <a:pt x="1074725" y="0"/>
                </a:cubicBezTo>
                <a:cubicBezTo>
                  <a:pt x="1292183" y="-1845"/>
                  <a:pt x="1545672" y="3744"/>
                  <a:pt x="1848002" y="0"/>
                </a:cubicBezTo>
                <a:cubicBezTo>
                  <a:pt x="2150332" y="-3744"/>
                  <a:pt x="2306688" y="-14526"/>
                  <a:pt x="2444344" y="0"/>
                </a:cubicBezTo>
                <a:cubicBezTo>
                  <a:pt x="2582000" y="14526"/>
                  <a:pt x="2761095" y="-11862"/>
                  <a:pt x="3040685" y="0"/>
                </a:cubicBezTo>
                <a:cubicBezTo>
                  <a:pt x="3320275" y="11862"/>
                  <a:pt x="3622320" y="-32867"/>
                  <a:pt x="3813962" y="0"/>
                </a:cubicBezTo>
                <a:cubicBezTo>
                  <a:pt x="4005604" y="32867"/>
                  <a:pt x="4117810" y="-10778"/>
                  <a:pt x="4351325" y="0"/>
                </a:cubicBezTo>
                <a:cubicBezTo>
                  <a:pt x="4584840" y="10778"/>
                  <a:pt x="4963783" y="-32384"/>
                  <a:pt x="5124602" y="0"/>
                </a:cubicBezTo>
                <a:cubicBezTo>
                  <a:pt x="5285421" y="32384"/>
                  <a:pt x="5705238" y="-29538"/>
                  <a:pt x="5897880" y="0"/>
                </a:cubicBezTo>
                <a:cubicBezTo>
                  <a:pt x="5898677" y="11634"/>
                  <a:pt x="5899083" y="16994"/>
                  <a:pt x="5897880" y="27432"/>
                </a:cubicBezTo>
                <a:cubicBezTo>
                  <a:pt x="5630425" y="7719"/>
                  <a:pt x="5532865" y="21388"/>
                  <a:pt x="5242560" y="27432"/>
                </a:cubicBezTo>
                <a:cubicBezTo>
                  <a:pt x="4952255" y="33476"/>
                  <a:pt x="4783060" y="14892"/>
                  <a:pt x="4646219" y="27432"/>
                </a:cubicBezTo>
                <a:cubicBezTo>
                  <a:pt x="4509378" y="39972"/>
                  <a:pt x="4163771" y="-4851"/>
                  <a:pt x="3872941" y="27432"/>
                </a:cubicBezTo>
                <a:cubicBezTo>
                  <a:pt x="3582111" y="59715"/>
                  <a:pt x="3362704" y="7742"/>
                  <a:pt x="3099664" y="27432"/>
                </a:cubicBezTo>
                <a:cubicBezTo>
                  <a:pt x="2836624" y="47122"/>
                  <a:pt x="2747441" y="28801"/>
                  <a:pt x="2562301" y="27432"/>
                </a:cubicBezTo>
                <a:cubicBezTo>
                  <a:pt x="2377161" y="26063"/>
                  <a:pt x="2104946" y="30879"/>
                  <a:pt x="1906981" y="27432"/>
                </a:cubicBezTo>
                <a:cubicBezTo>
                  <a:pt x="1709016" y="23985"/>
                  <a:pt x="1304654" y="6821"/>
                  <a:pt x="1133704" y="27432"/>
                </a:cubicBezTo>
                <a:cubicBezTo>
                  <a:pt x="962754" y="48043"/>
                  <a:pt x="457048" y="12129"/>
                  <a:pt x="0" y="27432"/>
                </a:cubicBezTo>
                <a:cubicBezTo>
                  <a:pt x="894" y="14250"/>
                  <a:pt x="667" y="11053"/>
                  <a:pt x="0" y="0"/>
                </a:cubicBezTo>
                <a:close/>
              </a:path>
            </a:pathLst>
          </a:custGeom>
          <a:solidFill>
            <a:schemeClr val="accent1"/>
          </a:solidFill>
          <a:ln w="41275"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
            <a:extLst>
              <a:ext uri="{FF2B5EF4-FFF2-40B4-BE49-F238E27FC236}">
                <a16:creationId xmlns:a16="http://schemas.microsoft.com/office/drawing/2014/main" id="{53BEA983-EAAB-42FB-84E9-E77708168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016" y="5440680"/>
            <a:ext cx="3200400" cy="27432"/>
          </a:xfrm>
          <a:custGeom>
            <a:avLst/>
            <a:gdLst>
              <a:gd name="connsiteX0" fmla="*/ 0 w 3200400"/>
              <a:gd name="connsiteY0" fmla="*/ 0 h 27432"/>
              <a:gd name="connsiteX1" fmla="*/ 608076 w 3200400"/>
              <a:gd name="connsiteY1" fmla="*/ 0 h 27432"/>
              <a:gd name="connsiteX2" fmla="*/ 1248156 w 3200400"/>
              <a:gd name="connsiteY2" fmla="*/ 0 h 27432"/>
              <a:gd name="connsiteX3" fmla="*/ 1920240 w 3200400"/>
              <a:gd name="connsiteY3" fmla="*/ 0 h 27432"/>
              <a:gd name="connsiteX4" fmla="*/ 2592324 w 3200400"/>
              <a:gd name="connsiteY4" fmla="*/ 0 h 27432"/>
              <a:gd name="connsiteX5" fmla="*/ 3200400 w 3200400"/>
              <a:gd name="connsiteY5" fmla="*/ 0 h 27432"/>
              <a:gd name="connsiteX6" fmla="*/ 3200400 w 3200400"/>
              <a:gd name="connsiteY6" fmla="*/ 27432 h 27432"/>
              <a:gd name="connsiteX7" fmla="*/ 2496312 w 3200400"/>
              <a:gd name="connsiteY7" fmla="*/ 27432 h 27432"/>
              <a:gd name="connsiteX8" fmla="*/ 1792224 w 3200400"/>
              <a:gd name="connsiteY8" fmla="*/ 27432 h 27432"/>
              <a:gd name="connsiteX9" fmla="*/ 1152144 w 3200400"/>
              <a:gd name="connsiteY9" fmla="*/ 27432 h 27432"/>
              <a:gd name="connsiteX10" fmla="*/ 0 w 3200400"/>
              <a:gd name="connsiteY10" fmla="*/ 27432 h 27432"/>
              <a:gd name="connsiteX11" fmla="*/ 0 w 320040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00400" h="27432" fill="none" extrusionOk="0">
                <a:moveTo>
                  <a:pt x="0" y="0"/>
                </a:moveTo>
                <a:cubicBezTo>
                  <a:pt x="176560" y="-17034"/>
                  <a:pt x="345323" y="-28956"/>
                  <a:pt x="608076" y="0"/>
                </a:cubicBezTo>
                <a:cubicBezTo>
                  <a:pt x="870829" y="28956"/>
                  <a:pt x="955637" y="-27357"/>
                  <a:pt x="1248156" y="0"/>
                </a:cubicBezTo>
                <a:cubicBezTo>
                  <a:pt x="1540675" y="27357"/>
                  <a:pt x="1624069" y="30558"/>
                  <a:pt x="1920240" y="0"/>
                </a:cubicBezTo>
                <a:cubicBezTo>
                  <a:pt x="2216411" y="-30558"/>
                  <a:pt x="2344585" y="12271"/>
                  <a:pt x="2592324" y="0"/>
                </a:cubicBezTo>
                <a:cubicBezTo>
                  <a:pt x="2840063" y="-12271"/>
                  <a:pt x="2987913" y="7129"/>
                  <a:pt x="3200400" y="0"/>
                </a:cubicBezTo>
                <a:cubicBezTo>
                  <a:pt x="3199234" y="7395"/>
                  <a:pt x="3200445" y="21864"/>
                  <a:pt x="3200400" y="27432"/>
                </a:cubicBezTo>
                <a:cubicBezTo>
                  <a:pt x="2991642" y="45977"/>
                  <a:pt x="2778729" y="1200"/>
                  <a:pt x="2496312" y="27432"/>
                </a:cubicBezTo>
                <a:cubicBezTo>
                  <a:pt x="2213895" y="53664"/>
                  <a:pt x="2080041" y="8460"/>
                  <a:pt x="1792224" y="27432"/>
                </a:cubicBezTo>
                <a:cubicBezTo>
                  <a:pt x="1504407" y="46404"/>
                  <a:pt x="1357364" y="6320"/>
                  <a:pt x="1152144" y="27432"/>
                </a:cubicBezTo>
                <a:cubicBezTo>
                  <a:pt x="946924" y="48544"/>
                  <a:pt x="515176" y="61411"/>
                  <a:pt x="0" y="27432"/>
                </a:cubicBezTo>
                <a:cubicBezTo>
                  <a:pt x="-503" y="20663"/>
                  <a:pt x="1168" y="5855"/>
                  <a:pt x="0" y="0"/>
                </a:cubicBezTo>
                <a:close/>
              </a:path>
              <a:path w="3200400" h="27432" stroke="0" extrusionOk="0">
                <a:moveTo>
                  <a:pt x="0" y="0"/>
                </a:moveTo>
                <a:cubicBezTo>
                  <a:pt x="273892" y="-2049"/>
                  <a:pt x="368520" y="4190"/>
                  <a:pt x="608076" y="0"/>
                </a:cubicBezTo>
                <a:cubicBezTo>
                  <a:pt x="847632" y="-4190"/>
                  <a:pt x="971999" y="7437"/>
                  <a:pt x="1152144" y="0"/>
                </a:cubicBezTo>
                <a:cubicBezTo>
                  <a:pt x="1332289" y="-7437"/>
                  <a:pt x="1665848" y="24107"/>
                  <a:pt x="1856232" y="0"/>
                </a:cubicBezTo>
                <a:cubicBezTo>
                  <a:pt x="2046616" y="-24107"/>
                  <a:pt x="2167965" y="18079"/>
                  <a:pt x="2464308" y="0"/>
                </a:cubicBezTo>
                <a:cubicBezTo>
                  <a:pt x="2760651" y="-18079"/>
                  <a:pt x="2877599" y="28161"/>
                  <a:pt x="3200400" y="0"/>
                </a:cubicBezTo>
                <a:cubicBezTo>
                  <a:pt x="3200593" y="12649"/>
                  <a:pt x="3199412" y="17989"/>
                  <a:pt x="3200400" y="27432"/>
                </a:cubicBezTo>
                <a:cubicBezTo>
                  <a:pt x="2978255" y="22115"/>
                  <a:pt x="2854979" y="18349"/>
                  <a:pt x="2560320" y="27432"/>
                </a:cubicBezTo>
                <a:cubicBezTo>
                  <a:pt x="2265661" y="36515"/>
                  <a:pt x="2043241" y="2929"/>
                  <a:pt x="1856232" y="27432"/>
                </a:cubicBezTo>
                <a:cubicBezTo>
                  <a:pt x="1669223" y="51935"/>
                  <a:pt x="1428863" y="5228"/>
                  <a:pt x="1312164" y="27432"/>
                </a:cubicBezTo>
                <a:cubicBezTo>
                  <a:pt x="1195465" y="49636"/>
                  <a:pt x="838125" y="31438"/>
                  <a:pt x="672084" y="27432"/>
                </a:cubicBezTo>
                <a:cubicBezTo>
                  <a:pt x="506043" y="23426"/>
                  <a:pt x="200317" y="-1243"/>
                  <a:pt x="0" y="27432"/>
                </a:cubicBezTo>
                <a:cubicBezTo>
                  <a:pt x="1300" y="19678"/>
                  <a:pt x="-86" y="12044"/>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A3E996E-A1F7-4B7C-9E9E-8FE0C3D3A38F}"/>
              </a:ext>
            </a:extLst>
          </p:cNvPr>
          <p:cNvSpPr txBox="1"/>
          <p:nvPr/>
        </p:nvSpPr>
        <p:spPr>
          <a:xfrm>
            <a:off x="8765309" y="1387764"/>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dirty="0"/>
              <a:t>HELP PAGE AND FAQ's</a:t>
            </a:r>
            <a:endParaRPr lang="en-US" dirty="0"/>
          </a:p>
        </p:txBody>
      </p:sp>
      <p:pic>
        <p:nvPicPr>
          <p:cNvPr id="4" name="Picture 4" descr="A picture containing drawing&#10;&#10;Description automatically generated">
            <a:extLst>
              <a:ext uri="{FF2B5EF4-FFF2-40B4-BE49-F238E27FC236}">
                <a16:creationId xmlns:a16="http://schemas.microsoft.com/office/drawing/2014/main" id="{08A6F4C8-89F1-4D3B-A72B-2E79544ABE23}"/>
              </a:ext>
            </a:extLst>
          </p:cNvPr>
          <p:cNvPicPr>
            <a:picLocks noChangeAspect="1"/>
          </p:cNvPicPr>
          <p:nvPr/>
        </p:nvPicPr>
        <p:blipFill>
          <a:blip r:embed="rId8"/>
          <a:stretch>
            <a:fillRect/>
          </a:stretch>
        </p:blipFill>
        <p:spPr>
          <a:xfrm>
            <a:off x="9119033" y="2678257"/>
            <a:ext cx="2105025" cy="1847850"/>
          </a:xfrm>
          <a:prstGeom prst="rect">
            <a:avLst/>
          </a:prstGeom>
        </p:spPr>
      </p:pic>
    </p:spTree>
    <p:extLst>
      <p:ext uri="{BB962C8B-B14F-4D97-AF65-F5344CB8AC3E}">
        <p14:creationId xmlns:p14="http://schemas.microsoft.com/office/powerpoint/2010/main" val="4222186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1" name="Rectangle 14">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5FFCC7-06D1-4EB3-9528-5EA12F351A66}"/>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5600"/>
              <a:t>Agenda</a:t>
            </a:r>
          </a:p>
        </p:txBody>
      </p:sp>
      <p:sp>
        <p:nvSpPr>
          <p:cNvPr id="12"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D54B7F"/>
          </a:solidFill>
          <a:ln w="38100" cap="rnd">
            <a:solidFill>
              <a:srgbClr val="D54B7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AD2AEEEE-DEA4-41E5-8C9E-FEE797C16472}"/>
              </a:ext>
            </a:extLst>
          </p:cNvPr>
          <p:cNvSpPr>
            <a:spLocks noGrp="1"/>
          </p:cNvSpPr>
          <p:nvPr>
            <p:ph type="body" sz="half" idx="2"/>
          </p:nvPr>
        </p:nvSpPr>
        <p:spPr>
          <a:xfrm>
            <a:off x="630936" y="2660904"/>
            <a:ext cx="4818888" cy="3547872"/>
          </a:xfrm>
        </p:spPr>
        <p:txBody>
          <a:bodyPr vert="horz" lIns="91440" tIns="45720" rIns="91440" bIns="45720" rtlCol="0" anchor="t">
            <a:normAutofit/>
          </a:bodyPr>
          <a:lstStyle/>
          <a:p>
            <a:pPr indent="-228600">
              <a:buFont typeface="Arial" panose="020B0604020202020204" pitchFamily="34" charset="0"/>
              <a:buChar char="•"/>
            </a:pPr>
            <a:r>
              <a:rPr lang="en-US" dirty="0"/>
              <a:t>1. Organization and tabs in Notebook</a:t>
            </a:r>
            <a:endParaRPr lang="en-US"/>
          </a:p>
          <a:p>
            <a:pPr indent="-228600">
              <a:buFont typeface="Arial" panose="020B0604020202020204" pitchFamily="34" charset="0"/>
              <a:buChar char="•"/>
            </a:pPr>
            <a:r>
              <a:rPr lang="en-US" dirty="0"/>
              <a:t>2. Gather and enhance lesson ideas</a:t>
            </a:r>
            <a:endParaRPr lang="en-US"/>
          </a:p>
          <a:p>
            <a:pPr indent="-228600">
              <a:buFont typeface="Arial" panose="020B0604020202020204" pitchFamily="34" charset="0"/>
              <a:buChar char="•"/>
            </a:pPr>
            <a:r>
              <a:rPr lang="en-US" dirty="0"/>
              <a:t>3. Share with colleagues and students with ease</a:t>
            </a:r>
            <a:endParaRPr lang="en-US"/>
          </a:p>
        </p:txBody>
      </p:sp>
      <mc:AlternateContent xmlns:mc="http://schemas.openxmlformats.org/markup-compatibility/2006" xmlns:p14="http://schemas.microsoft.com/office/powerpoint/2010/main">
        <mc:Choice Requires="p14">
          <p:contentPart p14:bwMode="auto" r:id="rId2">
            <p14:nvContentPartPr>
              <p14:cNvPr id="19" name="Ink 18">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19" name="Ink 18">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8" name="Picture 8" descr="Schoolboy with laptop in robotics class">
            <a:extLst>
              <a:ext uri="{FF2B5EF4-FFF2-40B4-BE49-F238E27FC236}">
                <a16:creationId xmlns:a16="http://schemas.microsoft.com/office/drawing/2014/main" id="{B70712F8-3C63-43AE-905E-9646BABF27B6}"/>
              </a:ext>
            </a:extLst>
          </p:cNvPr>
          <p:cNvPicPr>
            <a:picLocks noGrp="1" noChangeAspect="1"/>
          </p:cNvPicPr>
          <p:nvPr>
            <p:ph idx="1"/>
          </p:nvPr>
        </p:nvPicPr>
        <p:blipFill>
          <a:blip r:embed="rId4"/>
          <a:stretch>
            <a:fillRect/>
          </a:stretch>
        </p:blipFill>
        <p:spPr>
          <a:xfrm>
            <a:off x="6099048" y="1607069"/>
            <a:ext cx="5458968" cy="3643861"/>
          </a:xfrm>
          <a:prstGeom prst="rect">
            <a:avLst/>
          </a:prstGeom>
        </p:spPr>
      </p:pic>
    </p:spTree>
    <p:extLst>
      <p:ext uri="{BB962C8B-B14F-4D97-AF65-F5344CB8AC3E}">
        <p14:creationId xmlns:p14="http://schemas.microsoft.com/office/powerpoint/2010/main" val="2861487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7B21A-46A9-4C79-9429-EAAAE052C638}"/>
              </a:ext>
            </a:extLst>
          </p:cNvPr>
          <p:cNvSpPr>
            <a:spLocks noGrp="1"/>
          </p:cNvSpPr>
          <p:nvPr>
            <p:ph type="title"/>
          </p:nvPr>
        </p:nvSpPr>
        <p:spPr>
          <a:xfrm>
            <a:off x="839788" y="457200"/>
            <a:ext cx="3932237" cy="1245359"/>
          </a:xfrm>
        </p:spPr>
        <p:txBody>
          <a:bodyPr/>
          <a:lstStyle/>
          <a:p>
            <a:r>
              <a:rPr lang="en-US"/>
              <a:t>First up:</a:t>
            </a:r>
            <a:endParaRPr lang="en-US" dirty="0"/>
          </a:p>
        </p:txBody>
      </p:sp>
      <p:graphicFrame>
        <p:nvGraphicFramePr>
          <p:cNvPr id="6" name="Content Placeholder 2">
            <a:extLst>
              <a:ext uri="{FF2B5EF4-FFF2-40B4-BE49-F238E27FC236}">
                <a16:creationId xmlns:a16="http://schemas.microsoft.com/office/drawing/2014/main" id="{638A9726-09C8-4973-B5BB-30D4EBA56CCD}"/>
              </a:ext>
            </a:extLst>
          </p:cNvPr>
          <p:cNvGraphicFramePr>
            <a:graphicFrameLocks noGrp="1"/>
          </p:cNvGraphicFramePr>
          <p:nvPr>
            <p:ph idx="1"/>
          </p:nvPr>
        </p:nvGraphicFramePr>
        <p:xfrm>
          <a:off x="5303520" y="548640"/>
          <a:ext cx="6053328" cy="5431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B8B8BC88-86FC-4E59-9138-537C379D09DC}"/>
              </a:ext>
            </a:extLst>
          </p:cNvPr>
          <p:cNvSpPr>
            <a:spLocks noGrp="1"/>
          </p:cNvSpPr>
          <p:nvPr>
            <p:ph type="body" sz="half" idx="2"/>
          </p:nvPr>
        </p:nvSpPr>
        <p:spPr>
          <a:xfrm>
            <a:off x="600952" y="2055580"/>
            <a:ext cx="3932237" cy="2002536"/>
          </a:xfrm>
        </p:spPr>
        <p:txBody>
          <a:bodyPr vert="horz" lIns="91440" tIns="45720" rIns="91440" bIns="45720" rtlCol="0" anchor="t">
            <a:normAutofit fontScale="47500" lnSpcReduction="20000"/>
          </a:bodyPr>
          <a:lstStyle/>
          <a:p>
            <a:pPr algn="ctr"/>
            <a:r>
              <a:rPr lang="en-US" sz="3400" b="1" dirty="0">
                <a:ea typeface="+mn-lt"/>
                <a:cs typeface="+mn-lt"/>
              </a:rPr>
              <a:t>Organization and tabs and setting up your Notebook</a:t>
            </a:r>
            <a:endParaRPr lang="en-US" sz="3400" b="1"/>
          </a:p>
          <a:p>
            <a:pPr marL="285750" indent="-285750">
              <a:buChar char="•"/>
            </a:pPr>
            <a:r>
              <a:rPr lang="en-US">
                <a:latin typeface="Lucida Sans"/>
              </a:rPr>
              <a:t>You can access a notebook through the waffle or teams.</a:t>
            </a:r>
            <a:endParaRPr lang="en-US" dirty="0">
              <a:ea typeface="+mn-lt"/>
              <a:cs typeface="+mn-lt"/>
            </a:endParaRPr>
          </a:p>
          <a:p>
            <a:pPr marL="285750" indent="-285750">
              <a:buChar char="•"/>
            </a:pPr>
            <a:endParaRPr lang="en-US" dirty="0">
              <a:ea typeface="+mn-lt"/>
              <a:cs typeface="+mn-lt"/>
            </a:endParaRPr>
          </a:p>
          <a:p>
            <a:pPr marL="285750" indent="-285750">
              <a:buChar char="•"/>
            </a:pPr>
            <a:r>
              <a:rPr lang="en-US">
                <a:latin typeface="Lucida Sans"/>
              </a:rPr>
              <a:t>Each OneNote Class Notebook is organized into three parts:</a:t>
            </a:r>
            <a:endParaRPr lang="en-US"/>
          </a:p>
        </p:txBody>
      </p:sp>
    </p:spTree>
    <p:extLst>
      <p:ext uri="{BB962C8B-B14F-4D97-AF65-F5344CB8AC3E}">
        <p14:creationId xmlns:p14="http://schemas.microsoft.com/office/powerpoint/2010/main" val="1602083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2" name="Rectangle 11">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010E05E-9237-4321-84BB-69C0F2256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999492"/>
            <a:ext cx="4889565" cy="4424065"/>
          </a:xfrm>
          <a:custGeom>
            <a:avLst/>
            <a:gdLst>
              <a:gd name="connsiteX0" fmla="*/ 2612540 w 5531319"/>
              <a:gd name="connsiteY0" fmla="*/ 836 h 4424065"/>
              <a:gd name="connsiteX1" fmla="*/ 2946310 w 5531319"/>
              <a:gd name="connsiteY1" fmla="*/ 35548 h 4424065"/>
              <a:gd name="connsiteX2" fmla="*/ 3961099 w 5531319"/>
              <a:gd name="connsiteY2" fmla="*/ 303581 h 4424065"/>
              <a:gd name="connsiteX3" fmla="*/ 4854587 w 5531319"/>
              <a:gd name="connsiteY3" fmla="*/ 764502 h 4424065"/>
              <a:gd name="connsiteX4" fmla="*/ 5377812 w 5531319"/>
              <a:gd name="connsiteY4" fmla="*/ 1339732 h 4424065"/>
              <a:gd name="connsiteX5" fmla="*/ 5526197 w 5531319"/>
              <a:gd name="connsiteY5" fmla="*/ 1825829 h 4424065"/>
              <a:gd name="connsiteX6" fmla="*/ 5510557 w 5531319"/>
              <a:gd name="connsiteY6" fmla="*/ 2199398 h 4424065"/>
              <a:gd name="connsiteX7" fmla="*/ 5509795 w 5531319"/>
              <a:gd name="connsiteY7" fmla="*/ 2402839 h 4424065"/>
              <a:gd name="connsiteX8" fmla="*/ 5323519 w 5531319"/>
              <a:gd name="connsiteY8" fmla="*/ 3144890 h 4424065"/>
              <a:gd name="connsiteX9" fmla="*/ 4853061 w 5531319"/>
              <a:gd name="connsiteY9" fmla="*/ 3612932 h 4424065"/>
              <a:gd name="connsiteX10" fmla="*/ 4316358 w 5531319"/>
              <a:gd name="connsiteY10" fmla="*/ 3982940 h 4424065"/>
              <a:gd name="connsiteX11" fmla="*/ 3352556 w 5531319"/>
              <a:gd name="connsiteY11" fmla="*/ 4386771 h 4424065"/>
              <a:gd name="connsiteX12" fmla="*/ 2770206 w 5531319"/>
              <a:gd name="connsiteY12" fmla="*/ 4412201 h 4424065"/>
              <a:gd name="connsiteX13" fmla="*/ 2514888 w 5531319"/>
              <a:gd name="connsiteY13" fmla="*/ 4393637 h 4424065"/>
              <a:gd name="connsiteX14" fmla="*/ 1903166 w 5531319"/>
              <a:gd name="connsiteY14" fmla="*/ 4263562 h 4424065"/>
              <a:gd name="connsiteX15" fmla="*/ 948392 w 5531319"/>
              <a:gd name="connsiteY15" fmla="*/ 3794249 h 4424065"/>
              <a:gd name="connsiteX16" fmla="*/ 223633 w 5531319"/>
              <a:gd name="connsiteY16" fmla="*/ 2975526 h 4424065"/>
              <a:gd name="connsiteX17" fmla="*/ 39519 w 5531319"/>
              <a:gd name="connsiteY17" fmla="*/ 2401695 h 4424065"/>
              <a:gd name="connsiteX18" fmla="*/ 16251 w 5531319"/>
              <a:gd name="connsiteY18" fmla="*/ 2300991 h 4424065"/>
              <a:gd name="connsiteX19" fmla="*/ 11800 w 5531319"/>
              <a:gd name="connsiteY19" fmla="*/ 2053556 h 4424065"/>
              <a:gd name="connsiteX20" fmla="*/ 812849 w 5531319"/>
              <a:gd name="connsiteY20" fmla="*/ 651084 h 4424065"/>
              <a:gd name="connsiteX21" fmla="*/ 2066809 w 5531319"/>
              <a:gd name="connsiteY21" fmla="*/ 52586 h 4424065"/>
              <a:gd name="connsiteX22" fmla="*/ 2332045 w 5531319"/>
              <a:gd name="connsiteY22" fmla="*/ 14441 h 4424065"/>
              <a:gd name="connsiteX23" fmla="*/ 2612540 w 5531319"/>
              <a:gd name="connsiteY23" fmla="*/ 836 h 4424065"/>
              <a:gd name="connsiteX24" fmla="*/ 5468597 w 5531319"/>
              <a:gd name="connsiteY24" fmla="*/ 2088522 h 4424065"/>
              <a:gd name="connsiteX25" fmla="*/ 5471140 w 5531319"/>
              <a:gd name="connsiteY25" fmla="*/ 1826083 h 4424065"/>
              <a:gd name="connsiteX26" fmla="*/ 5327079 w 5531319"/>
              <a:gd name="connsiteY26" fmla="*/ 1361348 h 4424065"/>
              <a:gd name="connsiteX27" fmla="*/ 4833353 w 5531319"/>
              <a:gd name="connsiteY27" fmla="*/ 816507 h 4424065"/>
              <a:gd name="connsiteX28" fmla="*/ 4063456 w 5531319"/>
              <a:gd name="connsiteY28" fmla="*/ 400724 h 4424065"/>
              <a:gd name="connsiteX29" fmla="*/ 3972543 w 5531319"/>
              <a:gd name="connsiteY29" fmla="*/ 365631 h 4424065"/>
              <a:gd name="connsiteX30" fmla="*/ 3885571 w 5531319"/>
              <a:gd name="connsiteY30" fmla="*/ 334733 h 4424065"/>
              <a:gd name="connsiteX31" fmla="*/ 4355012 w 5531319"/>
              <a:gd name="connsiteY31" fmla="*/ 579880 h 4424065"/>
              <a:gd name="connsiteX32" fmla="*/ 5144618 w 5531319"/>
              <a:gd name="connsiteY32" fmla="*/ 1290779 h 4424065"/>
              <a:gd name="connsiteX33" fmla="*/ 5468597 w 5531319"/>
              <a:gd name="connsiteY33" fmla="*/ 2088522 h 4424065"/>
              <a:gd name="connsiteX34" fmla="*/ 2219771 w 5531319"/>
              <a:gd name="connsiteY34" fmla="*/ 85645 h 4424065"/>
              <a:gd name="connsiteX35" fmla="*/ 2181626 w 5531319"/>
              <a:gd name="connsiteY35" fmla="*/ 89333 h 4424065"/>
              <a:gd name="connsiteX36" fmla="*/ 1462971 w 5531319"/>
              <a:gd name="connsiteY36" fmla="*/ 303073 h 4424065"/>
              <a:gd name="connsiteX37" fmla="*/ 308697 w 5531319"/>
              <a:gd name="connsiteY37" fmla="*/ 1338461 h 4424065"/>
              <a:gd name="connsiteX38" fmla="*/ 65839 w 5531319"/>
              <a:gd name="connsiteY38" fmla="*/ 2064364 h 4424065"/>
              <a:gd name="connsiteX39" fmla="*/ 82114 w 5531319"/>
              <a:gd name="connsiteY39" fmla="*/ 2022150 h 4424065"/>
              <a:gd name="connsiteX40" fmla="*/ 423260 w 5531319"/>
              <a:gd name="connsiteY40" fmla="*/ 1282260 h 4424065"/>
              <a:gd name="connsiteX41" fmla="*/ 1231811 w 5531319"/>
              <a:gd name="connsiteY41" fmla="*/ 454001 h 4424065"/>
              <a:gd name="connsiteX42" fmla="*/ 2219771 w 5531319"/>
              <a:gd name="connsiteY42" fmla="*/ 85645 h 4424065"/>
              <a:gd name="connsiteX43" fmla="*/ 2855524 w 5531319"/>
              <a:gd name="connsiteY43" fmla="*/ 4364392 h 4424065"/>
              <a:gd name="connsiteX44" fmla="*/ 4292327 w 5531319"/>
              <a:gd name="connsiteY44" fmla="*/ 3931444 h 4424065"/>
              <a:gd name="connsiteX45" fmla="*/ 2855652 w 5531319"/>
              <a:gd name="connsiteY45" fmla="*/ 4364392 h 4424065"/>
              <a:gd name="connsiteX46" fmla="*/ 3869805 w 5531319"/>
              <a:gd name="connsiteY46" fmla="*/ 330156 h 4424065"/>
              <a:gd name="connsiteX47" fmla="*/ 3865736 w 5531319"/>
              <a:gd name="connsiteY47" fmla="*/ 329520 h 4424065"/>
              <a:gd name="connsiteX48" fmla="*/ 3866499 w 5531319"/>
              <a:gd name="connsiteY48" fmla="*/ 330537 h 4424065"/>
              <a:gd name="connsiteX49" fmla="*/ 4302117 w 5531319"/>
              <a:gd name="connsiteY49" fmla="*/ 3923561 h 4424065"/>
              <a:gd name="connsiteX50" fmla="*/ 4301101 w 5531319"/>
              <a:gd name="connsiteY50" fmla="*/ 3924959 h 4424065"/>
              <a:gd name="connsiteX51" fmla="*/ 4302880 w 5531319"/>
              <a:gd name="connsiteY51" fmla="*/ 3924959 h 442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531319" h="4424065">
                <a:moveTo>
                  <a:pt x="2612540" y="836"/>
                </a:moveTo>
                <a:cubicBezTo>
                  <a:pt x="2715913" y="-4250"/>
                  <a:pt x="2831239" y="14695"/>
                  <a:pt x="2946310" y="35548"/>
                </a:cubicBezTo>
                <a:cubicBezTo>
                  <a:pt x="3291651" y="98106"/>
                  <a:pt x="3631143" y="182915"/>
                  <a:pt x="3961099" y="303581"/>
                </a:cubicBezTo>
                <a:cubicBezTo>
                  <a:pt x="4278340" y="419543"/>
                  <a:pt x="4581340" y="563350"/>
                  <a:pt x="4854587" y="764502"/>
                </a:cubicBezTo>
                <a:cubicBezTo>
                  <a:pt x="5067437" y="921152"/>
                  <a:pt x="5250407" y="1105521"/>
                  <a:pt x="5377812" y="1339732"/>
                </a:cubicBezTo>
                <a:cubicBezTo>
                  <a:pt x="5459811" y="1489986"/>
                  <a:pt x="5510303" y="1655396"/>
                  <a:pt x="5526197" y="1825829"/>
                </a:cubicBezTo>
                <a:cubicBezTo>
                  <a:pt x="5538276" y="1951327"/>
                  <a:pt x="5527341" y="2074917"/>
                  <a:pt x="5510557" y="2199398"/>
                </a:cubicBezTo>
                <a:cubicBezTo>
                  <a:pt x="5502966" y="2266991"/>
                  <a:pt x="5502712" y="2335195"/>
                  <a:pt x="5509795" y="2402839"/>
                </a:cubicBezTo>
                <a:cubicBezTo>
                  <a:pt x="5534207" y="2664197"/>
                  <a:pt x="5468471" y="2926051"/>
                  <a:pt x="5323519" y="3144890"/>
                </a:cubicBezTo>
                <a:cubicBezTo>
                  <a:pt x="5201339" y="3332234"/>
                  <a:pt x="5041041" y="3491719"/>
                  <a:pt x="4853061" y="3612932"/>
                </a:cubicBezTo>
                <a:cubicBezTo>
                  <a:pt x="4671109" y="3732072"/>
                  <a:pt x="4498565" y="3864563"/>
                  <a:pt x="4316358" y="3982940"/>
                </a:cubicBezTo>
                <a:cubicBezTo>
                  <a:pt x="4019716" y="4175573"/>
                  <a:pt x="3701076" y="4317347"/>
                  <a:pt x="3352556" y="4386771"/>
                </a:cubicBezTo>
                <a:cubicBezTo>
                  <a:pt x="3160953" y="4425590"/>
                  <a:pt x="2964455" y="4434173"/>
                  <a:pt x="2770206" y="4412201"/>
                </a:cubicBezTo>
                <a:cubicBezTo>
                  <a:pt x="2685524" y="4402537"/>
                  <a:pt x="2599952" y="4402410"/>
                  <a:pt x="2514888" y="4393637"/>
                </a:cubicBezTo>
                <a:cubicBezTo>
                  <a:pt x="2307136" y="4370851"/>
                  <a:pt x="2102208" y="4327277"/>
                  <a:pt x="1903166" y="4263562"/>
                </a:cubicBezTo>
                <a:cubicBezTo>
                  <a:pt x="1560622" y="4156119"/>
                  <a:pt x="1238931" y="4006972"/>
                  <a:pt x="948392" y="3794249"/>
                </a:cubicBezTo>
                <a:cubicBezTo>
                  <a:pt x="647553" y="3573897"/>
                  <a:pt x="396812" y="3308660"/>
                  <a:pt x="223633" y="2975526"/>
                </a:cubicBezTo>
                <a:cubicBezTo>
                  <a:pt x="129453" y="2796370"/>
                  <a:pt x="67149" y="2602198"/>
                  <a:pt x="39519" y="2401695"/>
                </a:cubicBezTo>
                <a:cubicBezTo>
                  <a:pt x="34509" y="2367555"/>
                  <a:pt x="26728" y="2333872"/>
                  <a:pt x="16251" y="2300991"/>
                </a:cubicBezTo>
                <a:cubicBezTo>
                  <a:pt x="-9180" y="2218598"/>
                  <a:pt x="-25" y="2135695"/>
                  <a:pt x="11800" y="2053556"/>
                </a:cubicBezTo>
                <a:cubicBezTo>
                  <a:pt x="93685" y="1480615"/>
                  <a:pt x="377867" y="1021983"/>
                  <a:pt x="812849" y="651084"/>
                </a:cubicBezTo>
                <a:cubicBezTo>
                  <a:pt x="1176754" y="340201"/>
                  <a:pt x="1598259" y="146042"/>
                  <a:pt x="2066809" y="52586"/>
                </a:cubicBezTo>
                <a:cubicBezTo>
                  <a:pt x="2154543" y="35039"/>
                  <a:pt x="2243040" y="23087"/>
                  <a:pt x="2332045" y="14441"/>
                </a:cubicBezTo>
                <a:cubicBezTo>
                  <a:pt x="2421051" y="5794"/>
                  <a:pt x="2508912" y="2107"/>
                  <a:pt x="2612540" y="836"/>
                </a:cubicBezTo>
                <a:close/>
                <a:moveTo>
                  <a:pt x="5468597" y="2088522"/>
                </a:moveTo>
                <a:cubicBezTo>
                  <a:pt x="5479329" y="2001424"/>
                  <a:pt x="5480181" y="1913385"/>
                  <a:pt x="5471140" y="1826083"/>
                </a:cubicBezTo>
                <a:cubicBezTo>
                  <a:pt x="5455336" y="1662962"/>
                  <a:pt x="5406306" y="1504799"/>
                  <a:pt x="5327079" y="1361348"/>
                </a:cubicBezTo>
                <a:cubicBezTo>
                  <a:pt x="5206159" y="1140233"/>
                  <a:pt x="5033361" y="965782"/>
                  <a:pt x="4833353" y="816507"/>
                </a:cubicBezTo>
                <a:cubicBezTo>
                  <a:pt x="4597234" y="640276"/>
                  <a:pt x="4336321" y="509438"/>
                  <a:pt x="4063456" y="400724"/>
                </a:cubicBezTo>
                <a:cubicBezTo>
                  <a:pt x="4033359" y="388607"/>
                  <a:pt x="4003059" y="376909"/>
                  <a:pt x="3972543" y="365631"/>
                </a:cubicBezTo>
                <a:cubicBezTo>
                  <a:pt x="3943679" y="354950"/>
                  <a:pt x="3914562" y="345033"/>
                  <a:pt x="3885571" y="334733"/>
                </a:cubicBezTo>
                <a:cubicBezTo>
                  <a:pt x="4046888" y="406840"/>
                  <a:pt x="4203652" y="488713"/>
                  <a:pt x="4355012" y="579880"/>
                </a:cubicBezTo>
                <a:cubicBezTo>
                  <a:pt x="4662081" y="768063"/>
                  <a:pt x="4933802" y="995790"/>
                  <a:pt x="5144618" y="1290779"/>
                </a:cubicBezTo>
                <a:cubicBezTo>
                  <a:pt x="5314364" y="1528042"/>
                  <a:pt x="5426257" y="1789591"/>
                  <a:pt x="5468597" y="2088522"/>
                </a:cubicBezTo>
                <a:close/>
                <a:moveTo>
                  <a:pt x="2219771" y="85645"/>
                </a:moveTo>
                <a:cubicBezTo>
                  <a:pt x="2206942" y="84005"/>
                  <a:pt x="2193909" y="85264"/>
                  <a:pt x="2181626" y="89333"/>
                </a:cubicBezTo>
                <a:cubicBezTo>
                  <a:pt x="1932919" y="125113"/>
                  <a:pt x="1690799" y="197118"/>
                  <a:pt x="1462971" y="303073"/>
                </a:cubicBezTo>
                <a:cubicBezTo>
                  <a:pt x="971788" y="529528"/>
                  <a:pt x="578129" y="865460"/>
                  <a:pt x="308697" y="1338461"/>
                </a:cubicBezTo>
                <a:cubicBezTo>
                  <a:pt x="180224" y="1561852"/>
                  <a:pt x="97652" y="1808638"/>
                  <a:pt x="65839" y="2064364"/>
                </a:cubicBezTo>
                <a:cubicBezTo>
                  <a:pt x="71942" y="2050505"/>
                  <a:pt x="77283" y="2036391"/>
                  <a:pt x="82114" y="2022150"/>
                </a:cubicBezTo>
                <a:cubicBezTo>
                  <a:pt x="170103" y="1763653"/>
                  <a:pt x="279579" y="1515073"/>
                  <a:pt x="423260" y="1282260"/>
                </a:cubicBezTo>
                <a:cubicBezTo>
                  <a:pt x="630769" y="945565"/>
                  <a:pt x="895370" y="664944"/>
                  <a:pt x="1231811" y="454001"/>
                </a:cubicBezTo>
                <a:cubicBezTo>
                  <a:pt x="1535192" y="263783"/>
                  <a:pt x="1866801" y="149729"/>
                  <a:pt x="2219771" y="85645"/>
                </a:cubicBezTo>
                <a:close/>
                <a:moveTo>
                  <a:pt x="2855524" y="4364392"/>
                </a:moveTo>
                <a:cubicBezTo>
                  <a:pt x="3386633" y="4394018"/>
                  <a:pt x="3853530" y="4210158"/>
                  <a:pt x="4292327" y="3931444"/>
                </a:cubicBezTo>
                <a:cubicBezTo>
                  <a:pt x="3830134" y="4131325"/>
                  <a:pt x="3346707" y="4259111"/>
                  <a:pt x="2855652" y="4364392"/>
                </a:cubicBezTo>
                <a:close/>
                <a:moveTo>
                  <a:pt x="3869805" y="330156"/>
                </a:moveTo>
                <a:lnTo>
                  <a:pt x="3865736" y="329520"/>
                </a:lnTo>
                <a:cubicBezTo>
                  <a:pt x="3865736" y="329520"/>
                  <a:pt x="3865736" y="330410"/>
                  <a:pt x="3866499" y="330537"/>
                </a:cubicBezTo>
                <a:close/>
                <a:moveTo>
                  <a:pt x="4302117" y="3923561"/>
                </a:moveTo>
                <a:lnTo>
                  <a:pt x="4301101" y="3924959"/>
                </a:lnTo>
                <a:lnTo>
                  <a:pt x="4302880" y="3924959"/>
                </a:lnTo>
                <a:close/>
              </a:path>
            </a:pathLst>
          </a:custGeom>
          <a:solidFill>
            <a:srgbClr val="FFA921"/>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B71300C8-5B15-4429-BB3C-CBF8983B1425}"/>
              </a:ext>
            </a:extLst>
          </p:cNvPr>
          <p:cNvSpPr>
            <a:spLocks noGrp="1"/>
          </p:cNvSpPr>
          <p:nvPr>
            <p:ph type="title"/>
          </p:nvPr>
        </p:nvSpPr>
        <p:spPr>
          <a:xfrm>
            <a:off x="1039163" y="1762169"/>
            <a:ext cx="4073110" cy="3122092"/>
          </a:xfrm>
        </p:spPr>
        <p:txBody>
          <a:bodyPr vert="horz" lIns="91440" tIns="45720" rIns="91440" bIns="45720" rtlCol="0" anchor="ctr">
            <a:normAutofit/>
          </a:bodyPr>
          <a:lstStyle/>
          <a:p>
            <a:pPr algn="ctr"/>
            <a:r>
              <a:rPr lang="en-US">
                <a:solidFill>
                  <a:srgbClr val="FFFFFF"/>
                </a:solidFill>
              </a:rPr>
              <a:t>Set up</a:t>
            </a:r>
          </a:p>
        </p:txBody>
      </p:sp>
      <mc:AlternateContent xmlns:mc="http://schemas.openxmlformats.org/markup-compatibility/2006" xmlns:p14="http://schemas.microsoft.com/office/powerpoint/2010/main">
        <mc:Choice Requires="p14">
          <p:contentPart p14:bwMode="auto" r:id="rId2">
            <p14:nvContentPartPr>
              <p14:cNvPr id="16" name="Ink 15">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4884261"/>
              <a:ext cx="360" cy="2160"/>
            </p14:xfrm>
          </p:contentPart>
        </mc:Choice>
        <mc:Fallback xmlns="">
          <p:pic>
            <p:nvPicPr>
              <p:cNvPr id="16" name="Ink 15">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4868832"/>
                <a:ext cx="36000" cy="32709"/>
              </a:xfrm>
              <a:prstGeom prst="rect">
                <a:avLst/>
              </a:prstGeom>
            </p:spPr>
          </p:pic>
        </mc:Fallback>
      </mc:AlternateContent>
      <p:sp>
        <p:nvSpPr>
          <p:cNvPr id="4" name="Text Placeholder 3">
            <a:extLst>
              <a:ext uri="{FF2B5EF4-FFF2-40B4-BE49-F238E27FC236}">
                <a16:creationId xmlns:a16="http://schemas.microsoft.com/office/drawing/2014/main" id="{E9979167-BDB6-4CD8-9EA4-6BE0454D7ABF}"/>
              </a:ext>
            </a:extLst>
          </p:cNvPr>
          <p:cNvSpPr>
            <a:spLocks noGrp="1"/>
          </p:cNvSpPr>
          <p:nvPr>
            <p:ph type="body" sz="half" idx="2"/>
          </p:nvPr>
        </p:nvSpPr>
        <p:spPr>
          <a:xfrm>
            <a:off x="6095999" y="4572001"/>
            <a:ext cx="5452872" cy="1655064"/>
          </a:xfrm>
        </p:spPr>
        <p:txBody>
          <a:bodyPr vert="horz" lIns="91440" tIns="45720" rIns="91440" bIns="45720" rtlCol="0" anchor="t">
            <a:normAutofit/>
          </a:bodyPr>
          <a:lstStyle/>
          <a:p>
            <a:pPr marL="457200" indent="-228600">
              <a:lnSpc>
                <a:spcPct val="100000"/>
              </a:lnSpc>
              <a:buFont typeface="Arial" panose="020B0604020202020204" pitchFamily="34" charset="0"/>
              <a:buChar char="•"/>
            </a:pPr>
            <a:r>
              <a:rPr lang="en-US" sz="1300"/>
              <a:t>Click on waffle</a:t>
            </a:r>
          </a:p>
          <a:p>
            <a:pPr marL="457200" indent="-228600">
              <a:lnSpc>
                <a:spcPct val="100000"/>
              </a:lnSpc>
              <a:buFont typeface="Arial" panose="020B0604020202020204" pitchFamily="34" charset="0"/>
              <a:buChar char="•"/>
            </a:pPr>
            <a:r>
              <a:rPr lang="en-US" sz="1300"/>
              <a:t>Click on Teams</a:t>
            </a:r>
          </a:p>
          <a:p>
            <a:pPr marL="457200" indent="-228600">
              <a:lnSpc>
                <a:spcPct val="100000"/>
              </a:lnSpc>
              <a:buFont typeface="Arial" panose="020B0604020202020204" pitchFamily="34" charset="0"/>
              <a:buChar char="•"/>
            </a:pPr>
            <a:r>
              <a:rPr lang="en-US" sz="1300"/>
              <a:t>Go to General Channel on side menu</a:t>
            </a:r>
          </a:p>
          <a:p>
            <a:pPr marL="457200" indent="-228600">
              <a:lnSpc>
                <a:spcPct val="100000"/>
              </a:lnSpc>
              <a:buFont typeface="Arial" panose="020B0604020202020204" pitchFamily="34" charset="0"/>
              <a:buChar char="•"/>
            </a:pPr>
            <a:r>
              <a:rPr lang="en-US" sz="1300"/>
              <a:t>Add new notebook</a:t>
            </a:r>
          </a:p>
          <a:p>
            <a:pPr marL="457200" indent="-228600">
              <a:lnSpc>
                <a:spcPct val="100000"/>
              </a:lnSpc>
              <a:buFont typeface="Arial" panose="020B0604020202020204" pitchFamily="34" charset="0"/>
              <a:buChar char="•"/>
            </a:pPr>
            <a:r>
              <a:rPr lang="en-US" sz="1300"/>
              <a:t>Name it</a:t>
            </a:r>
          </a:p>
          <a:p>
            <a:pPr marL="457200" indent="-228600">
              <a:lnSpc>
                <a:spcPct val="100000"/>
              </a:lnSpc>
              <a:buFont typeface="Arial" panose="020B0604020202020204" pitchFamily="34" charset="0"/>
              <a:buChar char="•"/>
            </a:pPr>
            <a:endParaRPr lang="en-US" sz="1300"/>
          </a:p>
        </p:txBody>
      </p:sp>
      <p:pic>
        <p:nvPicPr>
          <p:cNvPr id="5" name="Picture 5" descr="Graphical user interface, application, Teams&#10;&#10;Description automatically generated">
            <a:extLst>
              <a:ext uri="{FF2B5EF4-FFF2-40B4-BE49-F238E27FC236}">
                <a16:creationId xmlns:a16="http://schemas.microsoft.com/office/drawing/2014/main" id="{6663B89F-CC27-486F-A7FD-5275C64BB9E5}"/>
              </a:ext>
            </a:extLst>
          </p:cNvPr>
          <p:cNvPicPr>
            <a:picLocks noGrp="1" noChangeAspect="1"/>
          </p:cNvPicPr>
          <p:nvPr>
            <p:ph type="pic" idx="1"/>
          </p:nvPr>
        </p:nvPicPr>
        <p:blipFill rotWithShape="1">
          <a:blip r:embed="rId4"/>
          <a:srcRect l="20619" r="20619"/>
          <a:stretch/>
        </p:blipFill>
        <p:spPr>
          <a:xfrm>
            <a:off x="6095999" y="643466"/>
            <a:ext cx="3999388" cy="3590207"/>
          </a:xfrm>
          <a:prstGeom prst="rect">
            <a:avLst/>
          </a:prstGeom>
        </p:spPr>
      </p:pic>
    </p:spTree>
    <p:extLst>
      <p:ext uri="{BB962C8B-B14F-4D97-AF65-F5344CB8AC3E}">
        <p14:creationId xmlns:p14="http://schemas.microsoft.com/office/powerpoint/2010/main" val="2911375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7B21A-46A9-4C79-9429-EAAAE052C638}"/>
              </a:ext>
            </a:extLst>
          </p:cNvPr>
          <p:cNvSpPr>
            <a:spLocks noGrp="1"/>
          </p:cNvSpPr>
          <p:nvPr>
            <p:ph type="title"/>
          </p:nvPr>
        </p:nvSpPr>
        <p:spPr/>
        <p:txBody>
          <a:bodyPr/>
          <a:lstStyle/>
          <a:p>
            <a:r>
              <a:rPr lang="en-US" dirty="0"/>
              <a:t>Next up:</a:t>
            </a:r>
          </a:p>
        </p:txBody>
      </p:sp>
      <p:graphicFrame>
        <p:nvGraphicFramePr>
          <p:cNvPr id="6" name="Content Placeholder 2">
            <a:extLst>
              <a:ext uri="{FF2B5EF4-FFF2-40B4-BE49-F238E27FC236}">
                <a16:creationId xmlns:a16="http://schemas.microsoft.com/office/drawing/2014/main" id="{A46CC95A-CF5F-4858-888C-7FCCB9B9C322}"/>
              </a:ext>
            </a:extLst>
          </p:cNvPr>
          <p:cNvGraphicFramePr>
            <a:graphicFrameLocks noGrp="1"/>
          </p:cNvGraphicFramePr>
          <p:nvPr>
            <p:ph idx="1"/>
          </p:nvPr>
        </p:nvGraphicFramePr>
        <p:xfrm>
          <a:off x="5303520" y="548640"/>
          <a:ext cx="6053328" cy="5431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B8B8BC88-86FC-4E59-9138-537C379D09DC}"/>
              </a:ext>
            </a:extLst>
          </p:cNvPr>
          <p:cNvSpPr>
            <a:spLocks noGrp="1"/>
          </p:cNvSpPr>
          <p:nvPr>
            <p:ph type="body" sz="half" idx="2"/>
          </p:nvPr>
        </p:nvSpPr>
        <p:spPr/>
        <p:txBody>
          <a:bodyPr vert="horz" lIns="91440" tIns="45720" rIns="91440" bIns="45720" rtlCol="0" anchor="t">
            <a:normAutofit/>
          </a:bodyPr>
          <a:lstStyle/>
          <a:p>
            <a:pPr marL="457200" indent="-457200">
              <a:buChar char="•"/>
            </a:pPr>
            <a:r>
              <a:rPr lang="en-US" dirty="0"/>
              <a:t>What you can do in each section?</a:t>
            </a:r>
          </a:p>
        </p:txBody>
      </p:sp>
    </p:spTree>
    <p:extLst>
      <p:ext uri="{BB962C8B-B14F-4D97-AF65-F5344CB8AC3E}">
        <p14:creationId xmlns:p14="http://schemas.microsoft.com/office/powerpoint/2010/main" val="2381193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AC4E28-4243-4806-9DEB-658569D007DB}"/>
              </a:ext>
            </a:extLst>
          </p:cNvPr>
          <p:cNvSpPr>
            <a:spLocks noGrp="1"/>
          </p:cNvSpPr>
          <p:nvPr>
            <p:ph type="title"/>
          </p:nvPr>
        </p:nvSpPr>
        <p:spPr>
          <a:xfrm>
            <a:off x="6739128" y="638089"/>
            <a:ext cx="4818888" cy="1476801"/>
          </a:xfrm>
        </p:spPr>
        <p:txBody>
          <a:bodyPr anchor="b">
            <a:normAutofit/>
          </a:bodyPr>
          <a:lstStyle/>
          <a:p>
            <a:r>
              <a:rPr lang="en-US" sz="5600"/>
              <a:t>Creating the Notebook</a:t>
            </a:r>
          </a:p>
        </p:txBody>
      </p:sp>
      <p:sp>
        <p:nvSpPr>
          <p:cNvPr id="22"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81825"/>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696BB3"/>
          </a:solidFill>
          <a:ln w="38100" cap="rnd">
            <a:solidFill>
              <a:srgbClr val="696BB3"/>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93E09788-4526-4CA7-B09D-8A5D9ADBFC81}"/>
              </a:ext>
            </a:extLst>
          </p:cNvPr>
          <p:cNvSpPr>
            <a:spLocks noGrp="1"/>
          </p:cNvSpPr>
          <p:nvPr>
            <p:ph idx="1"/>
          </p:nvPr>
        </p:nvSpPr>
        <p:spPr>
          <a:xfrm>
            <a:off x="6739128" y="2664886"/>
            <a:ext cx="4818888" cy="3550789"/>
          </a:xfrm>
        </p:spPr>
        <p:txBody>
          <a:bodyPr anchor="t">
            <a:normAutofit/>
          </a:bodyPr>
          <a:lstStyle/>
          <a:p>
            <a:r>
              <a:rPr lang="en-US" sz="2600" dirty="0"/>
              <a:t>Click on blank notebook</a:t>
            </a:r>
          </a:p>
          <a:p>
            <a:r>
              <a:rPr lang="en-US" sz="2600" dirty="0"/>
              <a:t>Click next</a:t>
            </a:r>
          </a:p>
          <a:p>
            <a:r>
              <a:rPr lang="en-US" sz="2600" dirty="0"/>
              <a:t>You will see </a:t>
            </a:r>
            <a:r>
              <a:rPr lang="en-US" sz="2600"/>
              <a:t>all the sections that will be displayed</a:t>
            </a:r>
          </a:p>
          <a:p>
            <a:r>
              <a:rPr lang="en-US" sz="2600" dirty="0"/>
              <a:t>You can personalize now what sections you want with + sign or right click remove the sections</a:t>
            </a:r>
          </a:p>
        </p:txBody>
      </p:sp>
      <mc:AlternateContent xmlns:mc="http://schemas.openxmlformats.org/markup-compatibility/2006" xmlns:p14="http://schemas.microsoft.com/office/powerpoint/2010/main">
        <mc:Choice Requires="p14">
          <p:contentPart p14:bwMode="auto" r:id="rId2">
            <p14:nvContentPartPr>
              <p14:cNvPr id="24" name="Ink 23">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6436237" y="1971579"/>
              <a:ext cx="360" cy="2160"/>
            </p14:xfrm>
          </p:contentPart>
        </mc:Choice>
        <mc:Fallback xmlns="">
          <p:pic>
            <p:nvPicPr>
              <p:cNvPr id="24" name="Ink 23">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6418237" y="1956150"/>
                <a:ext cx="36000" cy="32709"/>
              </a:xfrm>
              <a:prstGeom prst="rect">
                <a:avLst/>
              </a:prstGeom>
            </p:spPr>
          </p:pic>
        </mc:Fallback>
      </mc:AlternateContent>
      <p:pic>
        <p:nvPicPr>
          <p:cNvPr id="4" name="Picture 4" descr="Graphical user interface, application&#10;&#10;Description automatically generated">
            <a:extLst>
              <a:ext uri="{FF2B5EF4-FFF2-40B4-BE49-F238E27FC236}">
                <a16:creationId xmlns:a16="http://schemas.microsoft.com/office/drawing/2014/main" id="{A3BCBE49-88B7-4DCC-BF4B-5EFCF1838752}"/>
              </a:ext>
            </a:extLst>
          </p:cNvPr>
          <p:cNvPicPr>
            <a:picLocks noChangeAspect="1"/>
          </p:cNvPicPr>
          <p:nvPr/>
        </p:nvPicPr>
        <p:blipFill>
          <a:blip r:embed="rId4"/>
          <a:stretch>
            <a:fillRect/>
          </a:stretch>
        </p:blipFill>
        <p:spPr>
          <a:xfrm>
            <a:off x="630936" y="1832252"/>
            <a:ext cx="5458968" cy="3193495"/>
          </a:xfrm>
          <a:prstGeom prst="rect">
            <a:avLst/>
          </a:prstGeom>
        </p:spPr>
      </p:pic>
    </p:spTree>
    <p:extLst>
      <p:ext uri="{BB962C8B-B14F-4D97-AF65-F5344CB8AC3E}">
        <p14:creationId xmlns:p14="http://schemas.microsoft.com/office/powerpoint/2010/main" val="1243981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FA3B2-C13F-47B6-83C6-AAB89E3C7819}"/>
              </a:ext>
            </a:extLst>
          </p:cNvPr>
          <p:cNvSpPr>
            <a:spLocks noGrp="1"/>
          </p:cNvSpPr>
          <p:nvPr>
            <p:ph type="title"/>
          </p:nvPr>
        </p:nvSpPr>
        <p:spPr/>
        <p:txBody>
          <a:bodyPr/>
          <a:lstStyle/>
          <a:p>
            <a:r>
              <a:rPr lang="en-US" dirty="0"/>
              <a:t>Access:</a:t>
            </a:r>
          </a:p>
        </p:txBody>
      </p:sp>
      <p:sp>
        <p:nvSpPr>
          <p:cNvPr id="3" name="Text Placeholder 2">
            <a:extLst>
              <a:ext uri="{FF2B5EF4-FFF2-40B4-BE49-F238E27FC236}">
                <a16:creationId xmlns:a16="http://schemas.microsoft.com/office/drawing/2014/main" id="{81179047-87C0-42E5-B477-06D64D490775}"/>
              </a:ext>
            </a:extLst>
          </p:cNvPr>
          <p:cNvSpPr>
            <a:spLocks noGrp="1"/>
          </p:cNvSpPr>
          <p:nvPr>
            <p:ph type="body" idx="1"/>
          </p:nvPr>
        </p:nvSpPr>
        <p:spPr/>
        <p:txBody>
          <a:bodyPr>
            <a:normAutofit fontScale="55000" lnSpcReduction="20000"/>
          </a:bodyPr>
          <a:lstStyle/>
          <a:p>
            <a:endParaRPr lang="en-US"/>
          </a:p>
        </p:txBody>
      </p:sp>
      <p:pic>
        <p:nvPicPr>
          <p:cNvPr id="7" name="Picture 7" descr="Graphical user interface&#10;&#10;Description automatically generated">
            <a:extLst>
              <a:ext uri="{FF2B5EF4-FFF2-40B4-BE49-F238E27FC236}">
                <a16:creationId xmlns:a16="http://schemas.microsoft.com/office/drawing/2014/main" id="{42F928E9-E704-45E4-A6FA-C03EC22D02F8}"/>
              </a:ext>
            </a:extLst>
          </p:cNvPr>
          <p:cNvPicPr>
            <a:picLocks noGrp="1" noChangeAspect="1"/>
          </p:cNvPicPr>
          <p:nvPr>
            <p:ph sz="half" idx="2"/>
          </p:nvPr>
        </p:nvPicPr>
        <p:blipFill>
          <a:blip r:embed="rId2"/>
          <a:stretch>
            <a:fillRect/>
          </a:stretch>
        </p:blipFill>
        <p:spPr>
          <a:xfrm>
            <a:off x="807131" y="2191083"/>
            <a:ext cx="5157787" cy="663144"/>
          </a:xfrm>
        </p:spPr>
      </p:pic>
      <p:sp>
        <p:nvSpPr>
          <p:cNvPr id="5" name="Text Placeholder 4">
            <a:extLst>
              <a:ext uri="{FF2B5EF4-FFF2-40B4-BE49-F238E27FC236}">
                <a16:creationId xmlns:a16="http://schemas.microsoft.com/office/drawing/2014/main" id="{D88C97FC-C387-4E97-8D00-D68DB8122454}"/>
              </a:ext>
            </a:extLst>
          </p:cNvPr>
          <p:cNvSpPr>
            <a:spLocks noGrp="1"/>
          </p:cNvSpPr>
          <p:nvPr>
            <p:ph type="body" sz="quarter" idx="3"/>
          </p:nvPr>
        </p:nvSpPr>
        <p:spPr>
          <a:xfrm>
            <a:off x="6172200" y="1938528"/>
            <a:ext cx="5775854" cy="823912"/>
          </a:xfrm>
        </p:spPr>
        <p:txBody>
          <a:bodyPr>
            <a:normAutofit fontScale="55000" lnSpcReduction="20000"/>
          </a:bodyPr>
          <a:lstStyle/>
          <a:p>
            <a:r>
              <a:rPr lang="en-US" dirty="0"/>
              <a:t>Click on Class Notebook:</a:t>
            </a:r>
          </a:p>
          <a:p>
            <a:r>
              <a:rPr lang="en-US" dirty="0"/>
              <a:t>-Set up a OneNote class notebook</a:t>
            </a:r>
          </a:p>
        </p:txBody>
      </p:sp>
      <p:sp>
        <p:nvSpPr>
          <p:cNvPr id="6" name="Content Placeholder 5">
            <a:extLst>
              <a:ext uri="{FF2B5EF4-FFF2-40B4-BE49-F238E27FC236}">
                <a16:creationId xmlns:a16="http://schemas.microsoft.com/office/drawing/2014/main" id="{E81AA0D4-CA1F-4108-A565-B9AD4B671EDF}"/>
              </a:ext>
            </a:extLst>
          </p:cNvPr>
          <p:cNvSpPr>
            <a:spLocks noGrp="1"/>
          </p:cNvSpPr>
          <p:nvPr>
            <p:ph sz="quarter" idx="4"/>
          </p:nvPr>
        </p:nvSpPr>
        <p:spPr/>
        <p:txBody>
          <a:bodyPr vert="horz" lIns="91440" tIns="45720" rIns="91440" bIns="45720" rtlCol="0" anchor="t">
            <a:normAutofit/>
          </a:bodyPr>
          <a:lstStyle/>
          <a:p>
            <a:endParaRPr lang="en-US" dirty="0"/>
          </a:p>
          <a:p>
            <a:endParaRPr lang="en-US" dirty="0"/>
          </a:p>
        </p:txBody>
      </p:sp>
      <p:pic>
        <p:nvPicPr>
          <p:cNvPr id="8" name="Picture 8" descr="Graphical user interface, application, Word&#10;&#10;Description automatically generated">
            <a:extLst>
              <a:ext uri="{FF2B5EF4-FFF2-40B4-BE49-F238E27FC236}">
                <a16:creationId xmlns:a16="http://schemas.microsoft.com/office/drawing/2014/main" id="{5480848F-E42E-4C34-87E1-98404608A814}"/>
              </a:ext>
            </a:extLst>
          </p:cNvPr>
          <p:cNvPicPr>
            <a:picLocks noChangeAspect="1"/>
          </p:cNvPicPr>
          <p:nvPr/>
        </p:nvPicPr>
        <p:blipFill>
          <a:blip r:embed="rId3"/>
          <a:stretch>
            <a:fillRect/>
          </a:stretch>
        </p:blipFill>
        <p:spPr>
          <a:xfrm>
            <a:off x="1208314" y="2957920"/>
            <a:ext cx="4648200" cy="2215789"/>
          </a:xfrm>
          <a:prstGeom prst="rect">
            <a:avLst/>
          </a:prstGeom>
        </p:spPr>
      </p:pic>
      <p:pic>
        <p:nvPicPr>
          <p:cNvPr id="9" name="Picture 9" descr="A screenshot of a cell phone&#10;&#10;Description automatically generated">
            <a:extLst>
              <a:ext uri="{FF2B5EF4-FFF2-40B4-BE49-F238E27FC236}">
                <a16:creationId xmlns:a16="http://schemas.microsoft.com/office/drawing/2014/main" id="{A9BF3C75-1E9F-4529-A91C-DB2F71668E36}"/>
              </a:ext>
            </a:extLst>
          </p:cNvPr>
          <p:cNvPicPr>
            <a:picLocks noChangeAspect="1"/>
          </p:cNvPicPr>
          <p:nvPr/>
        </p:nvPicPr>
        <p:blipFill>
          <a:blip r:embed="rId4"/>
          <a:stretch>
            <a:fillRect/>
          </a:stretch>
        </p:blipFill>
        <p:spPr>
          <a:xfrm>
            <a:off x="7195457" y="3162910"/>
            <a:ext cx="2743200" cy="2796409"/>
          </a:xfrm>
          <a:prstGeom prst="rect">
            <a:avLst/>
          </a:prstGeom>
        </p:spPr>
      </p:pic>
      <p:cxnSp>
        <p:nvCxnSpPr>
          <p:cNvPr id="4" name="Straight Arrow Connector 3">
            <a:extLst>
              <a:ext uri="{FF2B5EF4-FFF2-40B4-BE49-F238E27FC236}">
                <a16:creationId xmlns:a16="http://schemas.microsoft.com/office/drawing/2014/main" id="{D9CEC491-2E8E-4E86-B58D-A98E1AE76667}"/>
              </a:ext>
            </a:extLst>
          </p:cNvPr>
          <p:cNvCxnSpPr/>
          <p:nvPr/>
        </p:nvCxnSpPr>
        <p:spPr>
          <a:xfrm>
            <a:off x="6703513" y="2783910"/>
            <a:ext cx="1070975" cy="2438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2664436"/>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33</Slides>
  <Notes>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SketchyVTI</vt:lpstr>
      <vt:lpstr>OneNote</vt:lpstr>
      <vt:lpstr>Microsoft OneNote</vt:lpstr>
      <vt:lpstr>OneNote- at a glance</vt:lpstr>
      <vt:lpstr>Agenda</vt:lpstr>
      <vt:lpstr>First up:</vt:lpstr>
      <vt:lpstr>Set up</vt:lpstr>
      <vt:lpstr>Next up:</vt:lpstr>
      <vt:lpstr>Creating the Notebook</vt:lpstr>
      <vt:lpstr>Access:</vt:lpstr>
      <vt:lpstr>Personalize your Notebook sections:</vt:lpstr>
      <vt:lpstr> Next Up:</vt:lpstr>
      <vt:lpstr>Cheat Sheet:</vt:lpstr>
      <vt:lpstr>Helpful tools: </vt:lpstr>
      <vt:lpstr>Home Tab</vt:lpstr>
      <vt:lpstr>Time to Check! FolLow this Workflow chart for your first exercise: Using Home tab</vt:lpstr>
      <vt:lpstr>Special Tools</vt:lpstr>
      <vt:lpstr>Tags, Spell Check &amp; Dictation</vt:lpstr>
      <vt:lpstr>Questions/Time to play</vt:lpstr>
      <vt:lpstr>This and That:</vt:lpstr>
      <vt:lpstr>Next Up- Image Tab</vt:lpstr>
      <vt:lpstr>Table:</vt:lpstr>
      <vt:lpstr>Files &amp; Images:</vt:lpstr>
      <vt:lpstr>Hyperlinks, Audio &amp; Symbols:</vt:lpstr>
      <vt:lpstr>Forms &amp; Add On's:</vt:lpstr>
      <vt:lpstr>PowerPoint Presentation</vt:lpstr>
      <vt:lpstr>Meeting Details and Syncing Automatically saves:</vt:lpstr>
      <vt:lpstr>Next Up:</vt:lpstr>
      <vt:lpstr>MATH Assessment</vt:lpstr>
      <vt:lpstr>Questions/Time to Play</vt:lpstr>
      <vt:lpstr> </vt:lpstr>
      <vt:lpstr>Immersive Reader:</vt:lpstr>
      <vt:lpstr>Page Color- Changes background Page Versions- Shows you the different versions as you add on Show Authors-  Let's you see who posted what Ellipses... Show a timestamp of edits and who contribulted</vt:lpstr>
      <vt:lpstr> Get hands-on, interactive training: Getting Started with Class Notebooks  Need assistance? File a support ticket at: https://aka.ms/EDUSupport  Suggestions or feedback? http://onenote.uservoice.com   Join the conversation on social media: Twitter: @OneNoteEDU and @msonenote Facebook: OneNote  Or reach out to Beth Ann or Stacey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1282</cp:revision>
  <dcterms:created xsi:type="dcterms:W3CDTF">2020-10-28T15:35:59Z</dcterms:created>
  <dcterms:modified xsi:type="dcterms:W3CDTF">2020-10-30T14:40:51Z</dcterms:modified>
</cp:coreProperties>
</file>